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87" r:id="rId7"/>
    <p:sldId id="261" r:id="rId8"/>
    <p:sldId id="275" r:id="rId9"/>
    <p:sldId id="271" r:id="rId10"/>
    <p:sldId id="274" r:id="rId11"/>
    <p:sldId id="262" r:id="rId12"/>
    <p:sldId id="285" r:id="rId13"/>
    <p:sldId id="264" r:id="rId14"/>
    <p:sldId id="265" r:id="rId15"/>
    <p:sldId id="266" r:id="rId16"/>
    <p:sldId id="267" r:id="rId17"/>
    <p:sldId id="272" r:id="rId18"/>
    <p:sldId id="273" r:id="rId19"/>
    <p:sldId id="279" r:id="rId20"/>
    <p:sldId id="276" r:id="rId21"/>
    <p:sldId id="277" r:id="rId22"/>
    <p:sldId id="286" r:id="rId23"/>
    <p:sldId id="278" r:id="rId24"/>
    <p:sldId id="280" r:id="rId25"/>
    <p:sldId id="282" r:id="rId26"/>
    <p:sldId id="283" r:id="rId27"/>
    <p:sldId id="281" r:id="rId28"/>
    <p:sldId id="284" r:id="rId29"/>
    <p:sldId id="268" r:id="rId30"/>
    <p:sldId id="269" r:id="rId31"/>
    <p:sldId id="270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андр Шубин" userId="f729ca96a4e782e8" providerId="LiveId" clId="{5B8004B3-E746-4BBC-92CE-F0F54319FD8A}"/>
    <pc:docChg chg="undo custSel modSld">
      <pc:chgData name="Александр Шубин" userId="f729ca96a4e782e8" providerId="LiveId" clId="{5B8004B3-E746-4BBC-92CE-F0F54319FD8A}" dt="2018-02-02T09:00:58.812" v="114" actId="1076"/>
      <pc:docMkLst>
        <pc:docMk/>
      </pc:docMkLst>
      <pc:sldChg chg="delSp modSp">
        <pc:chgData name="Александр Шубин" userId="f729ca96a4e782e8" providerId="LiveId" clId="{5B8004B3-E746-4BBC-92CE-F0F54319FD8A}" dt="2018-02-02T09:00:58.812" v="114" actId="1076"/>
        <pc:sldMkLst>
          <pc:docMk/>
          <pc:sldMk cId="2692926446" sldId="261"/>
        </pc:sldMkLst>
        <pc:spChg chg="del mod">
          <ac:chgData name="Александр Шубин" userId="f729ca96a4e782e8" providerId="LiveId" clId="{5B8004B3-E746-4BBC-92CE-F0F54319FD8A}" dt="2018-02-02T08:58:21.161" v="2" actId="478"/>
          <ac:spMkLst>
            <pc:docMk/>
            <pc:sldMk cId="2692926446" sldId="261"/>
            <ac:spMk id="5" creationId="{580B7E17-7FA5-4ECC-9AB7-29613A4A8C99}"/>
          </ac:spMkLst>
        </pc:spChg>
        <pc:picChg chg="mod modCrop">
          <ac:chgData name="Александр Шубин" userId="f729ca96a4e782e8" providerId="LiveId" clId="{5B8004B3-E746-4BBC-92CE-F0F54319FD8A}" dt="2018-02-02T09:00:58.812" v="114" actId="1076"/>
          <ac:picMkLst>
            <pc:docMk/>
            <pc:sldMk cId="2692926446" sldId="261"/>
            <ac:picMk id="4" creationId="{4A836E1B-F94D-49FA-A307-FD7BD3E0DEC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BCB66-2BE6-4E95-BABD-C7DFEF5E8905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93B430A-1194-41FE-A04F-1B3824169156}">
      <dgm:prSet phldrT="[Текст]"/>
      <dgm:spPr/>
      <dgm:t>
        <a:bodyPr/>
        <a:lstStyle/>
        <a:p>
          <a:r>
            <a:rPr lang="ru-RU" dirty="0"/>
            <a:t>Старт</a:t>
          </a:r>
        </a:p>
      </dgm:t>
    </dgm:pt>
    <dgm:pt modelId="{5682F7A7-CC83-420E-941C-40514DA6F95C}" type="parTrans" cxnId="{7AD32F95-42AD-4935-B7E3-871EAA76E309}">
      <dgm:prSet/>
      <dgm:spPr/>
      <dgm:t>
        <a:bodyPr/>
        <a:lstStyle/>
        <a:p>
          <a:endParaRPr lang="ru-RU"/>
        </a:p>
      </dgm:t>
    </dgm:pt>
    <dgm:pt modelId="{34370293-C445-44E5-B019-C68196A3859B}" type="sibTrans" cxnId="{7AD32F95-42AD-4935-B7E3-871EAA76E309}">
      <dgm:prSet/>
      <dgm:spPr/>
      <dgm:t>
        <a:bodyPr/>
        <a:lstStyle/>
        <a:p>
          <a:endParaRPr lang="ru-RU"/>
        </a:p>
      </dgm:t>
    </dgm:pt>
    <dgm:pt modelId="{D36A1378-5E60-46E4-A51B-D9B8D161969D}">
      <dgm:prSet phldrT="[Текст]"/>
      <dgm:spPr/>
      <dgm:t>
        <a:bodyPr/>
        <a:lstStyle/>
        <a:p>
          <a:r>
            <a:rPr lang="ru-RU" dirty="0"/>
            <a:t>+Функционал</a:t>
          </a:r>
        </a:p>
      </dgm:t>
    </dgm:pt>
    <dgm:pt modelId="{0272AE07-7A69-4B5A-8DF1-2D5F1D3230B7}" type="parTrans" cxnId="{5387B3B2-80F8-4F3D-8B0B-73E9D443CA22}">
      <dgm:prSet/>
      <dgm:spPr/>
      <dgm:t>
        <a:bodyPr/>
        <a:lstStyle/>
        <a:p>
          <a:endParaRPr lang="ru-RU"/>
        </a:p>
      </dgm:t>
    </dgm:pt>
    <dgm:pt modelId="{1F965475-3EB7-4733-84A4-74B37B18D537}" type="sibTrans" cxnId="{5387B3B2-80F8-4F3D-8B0B-73E9D443CA22}">
      <dgm:prSet/>
      <dgm:spPr/>
      <dgm:t>
        <a:bodyPr/>
        <a:lstStyle/>
        <a:p>
          <a:endParaRPr lang="ru-RU"/>
        </a:p>
      </dgm:t>
    </dgm:pt>
    <dgm:pt modelId="{6685FE0B-CA5A-4D8B-8B26-74DFD0AFCAC2}">
      <dgm:prSet phldrT="[Текст]"/>
      <dgm:spPr/>
      <dgm:t>
        <a:bodyPr/>
        <a:lstStyle/>
        <a:p>
          <a:r>
            <a:rPr lang="ru-RU" dirty="0"/>
            <a:t>+Функционал</a:t>
          </a:r>
        </a:p>
      </dgm:t>
    </dgm:pt>
    <dgm:pt modelId="{B79E7B41-C370-4B4A-A43C-43B0D8248A3F}" type="parTrans" cxnId="{9EA97A8B-7F43-429F-B385-5146C0BA9280}">
      <dgm:prSet/>
      <dgm:spPr/>
      <dgm:t>
        <a:bodyPr/>
        <a:lstStyle/>
        <a:p>
          <a:endParaRPr lang="ru-RU"/>
        </a:p>
      </dgm:t>
    </dgm:pt>
    <dgm:pt modelId="{9F02D6A8-F65B-4EAE-8FC8-9D76273121BC}" type="sibTrans" cxnId="{9EA97A8B-7F43-429F-B385-5146C0BA9280}">
      <dgm:prSet/>
      <dgm:spPr/>
      <dgm:t>
        <a:bodyPr/>
        <a:lstStyle/>
        <a:p>
          <a:endParaRPr lang="ru-RU"/>
        </a:p>
      </dgm:t>
    </dgm:pt>
    <dgm:pt modelId="{89FF248E-0DEF-45FF-ABBD-9BD27C2FC985}" type="pres">
      <dgm:prSet presAssocID="{5C1BCB66-2BE6-4E95-BABD-C7DFEF5E8905}" presName="Name0" presStyleCnt="0">
        <dgm:presLayoutVars>
          <dgm:dir/>
          <dgm:resizeHandles val="exact"/>
        </dgm:presLayoutVars>
      </dgm:prSet>
      <dgm:spPr/>
    </dgm:pt>
    <dgm:pt modelId="{AED856FE-2F4B-4428-8E45-AA2D3D4D8865}" type="pres">
      <dgm:prSet presAssocID="{5C1BCB66-2BE6-4E95-BABD-C7DFEF5E8905}" presName="arrow" presStyleLbl="bgShp" presStyleIdx="0" presStyleCnt="1" custScaleY="8305"/>
      <dgm:spPr>
        <a:solidFill>
          <a:schemeClr val="bg1">
            <a:lumMod val="75000"/>
          </a:schemeClr>
        </a:solidFill>
      </dgm:spPr>
    </dgm:pt>
    <dgm:pt modelId="{0A33FE4F-D1F3-4EEE-9221-8DF6F394CE4F}" type="pres">
      <dgm:prSet presAssocID="{5C1BCB66-2BE6-4E95-BABD-C7DFEF5E8905}" presName="points" presStyleCnt="0"/>
      <dgm:spPr/>
    </dgm:pt>
    <dgm:pt modelId="{3AB0DC4E-ABA9-4E0A-861E-BF7997CE9DF8}" type="pres">
      <dgm:prSet presAssocID="{C93B430A-1194-41FE-A04F-1B3824169156}" presName="compositeA" presStyleCnt="0"/>
      <dgm:spPr/>
    </dgm:pt>
    <dgm:pt modelId="{B85153A0-60EC-4A10-9C20-ED01EE2F6657}" type="pres">
      <dgm:prSet presAssocID="{C93B430A-1194-41FE-A04F-1B3824169156}" presName="textA" presStyleLbl="revTx" presStyleIdx="0" presStyleCnt="3">
        <dgm:presLayoutVars>
          <dgm:bulletEnabled val="1"/>
        </dgm:presLayoutVars>
      </dgm:prSet>
      <dgm:spPr/>
    </dgm:pt>
    <dgm:pt modelId="{027148C0-DDBE-48D4-9BFC-155F4FD7782F}" type="pres">
      <dgm:prSet presAssocID="{C93B430A-1194-41FE-A04F-1B3824169156}" presName="circleA" presStyleLbl="node1" presStyleIdx="0" presStyleCnt="3"/>
      <dgm:spPr>
        <a:solidFill>
          <a:srgbClr val="00B050"/>
        </a:solidFill>
      </dgm:spPr>
    </dgm:pt>
    <dgm:pt modelId="{7F2BFCAF-CD85-43C7-8E09-679176F49676}" type="pres">
      <dgm:prSet presAssocID="{C93B430A-1194-41FE-A04F-1B3824169156}" presName="spaceA" presStyleCnt="0"/>
      <dgm:spPr/>
    </dgm:pt>
    <dgm:pt modelId="{8138EB92-4B9A-44C2-BC44-A567D6613361}" type="pres">
      <dgm:prSet presAssocID="{34370293-C445-44E5-B019-C68196A3859B}" presName="space" presStyleCnt="0"/>
      <dgm:spPr/>
    </dgm:pt>
    <dgm:pt modelId="{2761BE98-1040-4D99-81A6-74BFFC6025B0}" type="pres">
      <dgm:prSet presAssocID="{D36A1378-5E60-46E4-A51B-D9B8D161969D}" presName="compositeB" presStyleCnt="0"/>
      <dgm:spPr/>
    </dgm:pt>
    <dgm:pt modelId="{5409D507-B377-4128-A78A-D56F70E793AB}" type="pres">
      <dgm:prSet presAssocID="{D36A1378-5E60-46E4-A51B-D9B8D161969D}" presName="textB" presStyleLbl="revTx" presStyleIdx="1" presStyleCnt="3">
        <dgm:presLayoutVars>
          <dgm:bulletEnabled val="1"/>
        </dgm:presLayoutVars>
      </dgm:prSet>
      <dgm:spPr/>
    </dgm:pt>
    <dgm:pt modelId="{28535464-42FA-44E5-81FD-7CDEC0A7ED08}" type="pres">
      <dgm:prSet presAssocID="{D36A1378-5E60-46E4-A51B-D9B8D161969D}" presName="circleB" presStyleLbl="node1" presStyleIdx="1" presStyleCnt="3"/>
      <dgm:spPr>
        <a:solidFill>
          <a:srgbClr val="00B050"/>
        </a:solidFill>
      </dgm:spPr>
    </dgm:pt>
    <dgm:pt modelId="{3DE38B9D-18FC-4CF4-BA09-41451462B5FE}" type="pres">
      <dgm:prSet presAssocID="{D36A1378-5E60-46E4-A51B-D9B8D161969D}" presName="spaceB" presStyleCnt="0"/>
      <dgm:spPr/>
    </dgm:pt>
    <dgm:pt modelId="{BF0A7A50-49AB-4F08-B6B1-E5E7491FC45E}" type="pres">
      <dgm:prSet presAssocID="{1F965475-3EB7-4733-84A4-74B37B18D537}" presName="space" presStyleCnt="0"/>
      <dgm:spPr/>
    </dgm:pt>
    <dgm:pt modelId="{F9E7F2AF-8C8C-48B7-81F2-C02568813716}" type="pres">
      <dgm:prSet presAssocID="{6685FE0B-CA5A-4D8B-8B26-74DFD0AFCAC2}" presName="compositeA" presStyleCnt="0"/>
      <dgm:spPr/>
    </dgm:pt>
    <dgm:pt modelId="{544BE51F-E95C-435C-B99F-CDBDE154F17E}" type="pres">
      <dgm:prSet presAssocID="{6685FE0B-CA5A-4D8B-8B26-74DFD0AFCAC2}" presName="textA" presStyleLbl="revTx" presStyleIdx="2" presStyleCnt="3">
        <dgm:presLayoutVars>
          <dgm:bulletEnabled val="1"/>
        </dgm:presLayoutVars>
      </dgm:prSet>
      <dgm:spPr/>
    </dgm:pt>
    <dgm:pt modelId="{C2583C25-A52B-4DAA-AC11-3688F269808B}" type="pres">
      <dgm:prSet presAssocID="{6685FE0B-CA5A-4D8B-8B26-74DFD0AFCAC2}" presName="circleA" presStyleLbl="node1" presStyleIdx="2" presStyleCnt="3"/>
      <dgm:spPr>
        <a:solidFill>
          <a:srgbClr val="00B050"/>
        </a:solidFill>
      </dgm:spPr>
    </dgm:pt>
    <dgm:pt modelId="{C1564B17-A01F-4649-AE51-7108722BCC5B}" type="pres">
      <dgm:prSet presAssocID="{6685FE0B-CA5A-4D8B-8B26-74DFD0AFCAC2}" presName="spaceA" presStyleCnt="0"/>
      <dgm:spPr/>
    </dgm:pt>
  </dgm:ptLst>
  <dgm:cxnLst>
    <dgm:cxn modelId="{AC4AA91E-F5B4-4941-A010-03E428B835CF}" type="presOf" srcId="{5C1BCB66-2BE6-4E95-BABD-C7DFEF5E8905}" destId="{89FF248E-0DEF-45FF-ABBD-9BD27C2FC985}" srcOrd="0" destOrd="0" presId="urn:microsoft.com/office/officeart/2005/8/layout/hProcess11"/>
    <dgm:cxn modelId="{5F501648-EDBA-4824-8D23-94BA988BE928}" type="presOf" srcId="{D36A1378-5E60-46E4-A51B-D9B8D161969D}" destId="{5409D507-B377-4128-A78A-D56F70E793AB}" srcOrd="0" destOrd="0" presId="urn:microsoft.com/office/officeart/2005/8/layout/hProcess11"/>
    <dgm:cxn modelId="{2102DE87-668D-4F8E-8035-A47C6067C718}" type="presOf" srcId="{6685FE0B-CA5A-4D8B-8B26-74DFD0AFCAC2}" destId="{544BE51F-E95C-435C-B99F-CDBDE154F17E}" srcOrd="0" destOrd="0" presId="urn:microsoft.com/office/officeart/2005/8/layout/hProcess11"/>
    <dgm:cxn modelId="{9EA97A8B-7F43-429F-B385-5146C0BA9280}" srcId="{5C1BCB66-2BE6-4E95-BABD-C7DFEF5E8905}" destId="{6685FE0B-CA5A-4D8B-8B26-74DFD0AFCAC2}" srcOrd="2" destOrd="0" parTransId="{B79E7B41-C370-4B4A-A43C-43B0D8248A3F}" sibTransId="{9F02D6A8-F65B-4EAE-8FC8-9D76273121BC}"/>
    <dgm:cxn modelId="{1D35F68F-0A8D-487B-98A4-08401FC9ADA6}" type="presOf" srcId="{C93B430A-1194-41FE-A04F-1B3824169156}" destId="{B85153A0-60EC-4A10-9C20-ED01EE2F6657}" srcOrd="0" destOrd="0" presId="urn:microsoft.com/office/officeart/2005/8/layout/hProcess11"/>
    <dgm:cxn modelId="{7AD32F95-42AD-4935-B7E3-871EAA76E309}" srcId="{5C1BCB66-2BE6-4E95-BABD-C7DFEF5E8905}" destId="{C93B430A-1194-41FE-A04F-1B3824169156}" srcOrd="0" destOrd="0" parTransId="{5682F7A7-CC83-420E-941C-40514DA6F95C}" sibTransId="{34370293-C445-44E5-B019-C68196A3859B}"/>
    <dgm:cxn modelId="{5387B3B2-80F8-4F3D-8B0B-73E9D443CA22}" srcId="{5C1BCB66-2BE6-4E95-BABD-C7DFEF5E8905}" destId="{D36A1378-5E60-46E4-A51B-D9B8D161969D}" srcOrd="1" destOrd="0" parTransId="{0272AE07-7A69-4B5A-8DF1-2D5F1D3230B7}" sibTransId="{1F965475-3EB7-4733-84A4-74B37B18D537}"/>
    <dgm:cxn modelId="{5A533875-746F-40C9-89B8-AEFAB56B4066}" type="presParOf" srcId="{89FF248E-0DEF-45FF-ABBD-9BD27C2FC985}" destId="{AED856FE-2F4B-4428-8E45-AA2D3D4D8865}" srcOrd="0" destOrd="0" presId="urn:microsoft.com/office/officeart/2005/8/layout/hProcess11"/>
    <dgm:cxn modelId="{0CE2CFEB-7185-4192-AA2F-C4D6CCD67C2A}" type="presParOf" srcId="{89FF248E-0DEF-45FF-ABBD-9BD27C2FC985}" destId="{0A33FE4F-D1F3-4EEE-9221-8DF6F394CE4F}" srcOrd="1" destOrd="0" presId="urn:microsoft.com/office/officeart/2005/8/layout/hProcess11"/>
    <dgm:cxn modelId="{B1B3B997-1F06-493B-B122-2F6838E24EDA}" type="presParOf" srcId="{0A33FE4F-D1F3-4EEE-9221-8DF6F394CE4F}" destId="{3AB0DC4E-ABA9-4E0A-861E-BF7997CE9DF8}" srcOrd="0" destOrd="0" presId="urn:microsoft.com/office/officeart/2005/8/layout/hProcess11"/>
    <dgm:cxn modelId="{99C56752-C755-43AE-9172-E378D577F3D5}" type="presParOf" srcId="{3AB0DC4E-ABA9-4E0A-861E-BF7997CE9DF8}" destId="{B85153A0-60EC-4A10-9C20-ED01EE2F6657}" srcOrd="0" destOrd="0" presId="urn:microsoft.com/office/officeart/2005/8/layout/hProcess11"/>
    <dgm:cxn modelId="{E6AD187B-1F7D-439C-A729-5ED1C9A5C57C}" type="presParOf" srcId="{3AB0DC4E-ABA9-4E0A-861E-BF7997CE9DF8}" destId="{027148C0-DDBE-48D4-9BFC-155F4FD7782F}" srcOrd="1" destOrd="0" presId="urn:microsoft.com/office/officeart/2005/8/layout/hProcess11"/>
    <dgm:cxn modelId="{10427E00-087C-40A4-BCAD-1EABB56DD3E7}" type="presParOf" srcId="{3AB0DC4E-ABA9-4E0A-861E-BF7997CE9DF8}" destId="{7F2BFCAF-CD85-43C7-8E09-679176F49676}" srcOrd="2" destOrd="0" presId="urn:microsoft.com/office/officeart/2005/8/layout/hProcess11"/>
    <dgm:cxn modelId="{52F6DA95-17A6-4988-AF9A-7A0217CFA577}" type="presParOf" srcId="{0A33FE4F-D1F3-4EEE-9221-8DF6F394CE4F}" destId="{8138EB92-4B9A-44C2-BC44-A567D6613361}" srcOrd="1" destOrd="0" presId="urn:microsoft.com/office/officeart/2005/8/layout/hProcess11"/>
    <dgm:cxn modelId="{13172534-642B-437F-860F-090EDDF543D4}" type="presParOf" srcId="{0A33FE4F-D1F3-4EEE-9221-8DF6F394CE4F}" destId="{2761BE98-1040-4D99-81A6-74BFFC6025B0}" srcOrd="2" destOrd="0" presId="urn:microsoft.com/office/officeart/2005/8/layout/hProcess11"/>
    <dgm:cxn modelId="{497B6513-DB23-4F29-835B-7AFB6C4D7635}" type="presParOf" srcId="{2761BE98-1040-4D99-81A6-74BFFC6025B0}" destId="{5409D507-B377-4128-A78A-D56F70E793AB}" srcOrd="0" destOrd="0" presId="urn:microsoft.com/office/officeart/2005/8/layout/hProcess11"/>
    <dgm:cxn modelId="{42649B1F-412A-4833-9AEC-A6FCC18A080B}" type="presParOf" srcId="{2761BE98-1040-4D99-81A6-74BFFC6025B0}" destId="{28535464-42FA-44E5-81FD-7CDEC0A7ED08}" srcOrd="1" destOrd="0" presId="urn:microsoft.com/office/officeart/2005/8/layout/hProcess11"/>
    <dgm:cxn modelId="{5EE6EC9F-D062-4C5C-9A31-FB6E8C034A24}" type="presParOf" srcId="{2761BE98-1040-4D99-81A6-74BFFC6025B0}" destId="{3DE38B9D-18FC-4CF4-BA09-41451462B5FE}" srcOrd="2" destOrd="0" presId="urn:microsoft.com/office/officeart/2005/8/layout/hProcess11"/>
    <dgm:cxn modelId="{BEF91692-AB1D-4A7F-9071-845A7AAB3D89}" type="presParOf" srcId="{0A33FE4F-D1F3-4EEE-9221-8DF6F394CE4F}" destId="{BF0A7A50-49AB-4F08-B6B1-E5E7491FC45E}" srcOrd="3" destOrd="0" presId="urn:microsoft.com/office/officeart/2005/8/layout/hProcess11"/>
    <dgm:cxn modelId="{54252A14-CD89-485C-8A6B-D3E9ED1BBB48}" type="presParOf" srcId="{0A33FE4F-D1F3-4EEE-9221-8DF6F394CE4F}" destId="{F9E7F2AF-8C8C-48B7-81F2-C02568813716}" srcOrd="4" destOrd="0" presId="urn:microsoft.com/office/officeart/2005/8/layout/hProcess11"/>
    <dgm:cxn modelId="{C1392CBA-C354-4BFB-9488-2D790973F183}" type="presParOf" srcId="{F9E7F2AF-8C8C-48B7-81F2-C02568813716}" destId="{544BE51F-E95C-435C-B99F-CDBDE154F17E}" srcOrd="0" destOrd="0" presId="urn:microsoft.com/office/officeart/2005/8/layout/hProcess11"/>
    <dgm:cxn modelId="{A5F6B1DE-5EF7-4AD1-942D-44792053E390}" type="presParOf" srcId="{F9E7F2AF-8C8C-48B7-81F2-C02568813716}" destId="{C2583C25-A52B-4DAA-AC11-3688F269808B}" srcOrd="1" destOrd="0" presId="urn:microsoft.com/office/officeart/2005/8/layout/hProcess11"/>
    <dgm:cxn modelId="{5E0F2958-9FE1-465B-9C94-2DB2F35BF3D9}" type="presParOf" srcId="{F9E7F2AF-8C8C-48B7-81F2-C02568813716}" destId="{C1564B17-A01F-4649-AE51-7108722BCC5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4F3600-E2F3-4E2A-9D07-F3E96EEC056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3F3A96-AB75-4255-A424-EDB96724CACF}">
      <dgm:prSet phldrT="[Текст]"/>
      <dgm:spPr/>
      <dgm:t>
        <a:bodyPr/>
        <a:lstStyle/>
        <a:p>
          <a:r>
            <a:rPr lang="ru-RU" u="none" dirty="0"/>
            <a:t>ПАПКА</a:t>
          </a:r>
          <a:r>
            <a:rPr lang="ru-RU" u="none" baseline="0" dirty="0"/>
            <a:t> С САЙТАМИ</a:t>
          </a:r>
          <a:endParaRPr lang="ru-RU" u="none" dirty="0"/>
        </a:p>
      </dgm:t>
    </dgm:pt>
    <dgm:pt modelId="{BD722DE1-F513-456D-BAEF-CB9C7D9D449F}" type="parTrans" cxnId="{7E44B7B3-D3C0-490F-8CF6-CBBFD8B907B2}">
      <dgm:prSet/>
      <dgm:spPr/>
      <dgm:t>
        <a:bodyPr/>
        <a:lstStyle/>
        <a:p>
          <a:endParaRPr lang="ru-RU"/>
        </a:p>
      </dgm:t>
    </dgm:pt>
    <dgm:pt modelId="{A40CA498-F24E-4431-96BA-AF326E8DC010}" type="sibTrans" cxnId="{7E44B7B3-D3C0-490F-8CF6-CBBFD8B907B2}">
      <dgm:prSet/>
      <dgm:spPr/>
      <dgm:t>
        <a:bodyPr/>
        <a:lstStyle/>
        <a:p>
          <a:endParaRPr lang="ru-RU"/>
        </a:p>
      </dgm:t>
    </dgm:pt>
    <dgm:pt modelId="{3CCAB3BB-0A3A-4E6C-9A4D-B40DD20A832B}">
      <dgm:prSet phldrT="[Текст]"/>
      <dgm:spPr/>
      <dgm:t>
        <a:bodyPr/>
        <a:lstStyle/>
        <a:p>
          <a:r>
            <a:rPr lang="en-US" dirty="0"/>
            <a:t>./d.site.ru/</a:t>
          </a:r>
          <a:endParaRPr lang="ru-RU" dirty="0"/>
        </a:p>
      </dgm:t>
    </dgm:pt>
    <dgm:pt modelId="{5B5B495D-0F44-477E-953A-4889302FC18F}" type="parTrans" cxnId="{910BCE49-3B22-44C7-8CFB-227B212B1A75}">
      <dgm:prSet/>
      <dgm:spPr/>
      <dgm:t>
        <a:bodyPr/>
        <a:lstStyle/>
        <a:p>
          <a:endParaRPr lang="ru-RU"/>
        </a:p>
      </dgm:t>
    </dgm:pt>
    <dgm:pt modelId="{742E5623-AE44-4A89-A37D-CE468154EEA3}" type="sibTrans" cxnId="{910BCE49-3B22-44C7-8CFB-227B212B1A75}">
      <dgm:prSet/>
      <dgm:spPr/>
      <dgm:t>
        <a:bodyPr/>
        <a:lstStyle/>
        <a:p>
          <a:endParaRPr lang="ru-RU"/>
        </a:p>
      </dgm:t>
    </dgm:pt>
    <dgm:pt modelId="{3BA0A6E5-D828-4572-B51C-79739CDB3A8E}">
      <dgm:prSet phldrT="[Текст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./</a:t>
          </a:r>
          <a:r>
            <a:rPr lang="en-US" dirty="0">
              <a:solidFill>
                <a:schemeClr val="accent2">
                  <a:lumMod val="60000"/>
                  <a:lumOff val="40000"/>
                </a:schemeClr>
              </a:solidFill>
            </a:rPr>
            <a:t>basket</a:t>
          </a:r>
          <a:r>
            <a:rPr lang="en-US" dirty="0"/>
            <a:t>.</a:t>
          </a:r>
          <a:r>
            <a:rPr lang="en-US" dirty="0">
              <a:solidFill>
                <a:srgbClr val="FFFF00"/>
              </a:solidFill>
            </a:rPr>
            <a:t>al</a:t>
          </a:r>
          <a:r>
            <a:rPr lang="en-US" dirty="0"/>
            <a:t>.d.site.ru/</a:t>
          </a:r>
          <a:endParaRPr lang="ru-RU" dirty="0"/>
        </a:p>
      </dgm:t>
    </dgm:pt>
    <dgm:pt modelId="{BD911C75-305A-43C0-A690-0184DDECEA93}" type="parTrans" cxnId="{4EAE3F2E-1168-4625-B202-7A998F2831C4}">
      <dgm:prSet/>
      <dgm:spPr/>
      <dgm:t>
        <a:bodyPr/>
        <a:lstStyle/>
        <a:p>
          <a:endParaRPr lang="ru-RU"/>
        </a:p>
      </dgm:t>
    </dgm:pt>
    <dgm:pt modelId="{621C4D08-2929-4B76-9F6E-9908BDD567F6}" type="sibTrans" cxnId="{4EAE3F2E-1168-4625-B202-7A998F2831C4}">
      <dgm:prSet/>
      <dgm:spPr/>
      <dgm:t>
        <a:bodyPr/>
        <a:lstStyle/>
        <a:p>
          <a:endParaRPr lang="ru-RU"/>
        </a:p>
      </dgm:t>
    </dgm:pt>
    <dgm:pt modelId="{DD8A894C-CF95-4C9D-BD2E-CD9B0F43E1F3}">
      <dgm:prSet phldrT="[Текст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./</a:t>
          </a:r>
          <a:r>
            <a:rPr lang="en-US" dirty="0">
              <a:solidFill>
                <a:schemeClr val="accent2">
                  <a:lumMod val="60000"/>
                  <a:lumOff val="40000"/>
                </a:schemeClr>
              </a:solidFill>
            </a:rPr>
            <a:t>catalog</a:t>
          </a:r>
          <a:r>
            <a:rPr lang="en-US" dirty="0"/>
            <a:t>.</a:t>
          </a:r>
          <a:r>
            <a:rPr lang="en-US" dirty="0">
              <a:solidFill>
                <a:srgbClr val="FFFF00"/>
              </a:solidFill>
            </a:rPr>
            <a:t>w1</a:t>
          </a:r>
          <a:r>
            <a:rPr lang="en-US" dirty="0"/>
            <a:t>.d.site.ru/</a:t>
          </a:r>
          <a:endParaRPr lang="ru-RU" dirty="0"/>
        </a:p>
      </dgm:t>
    </dgm:pt>
    <dgm:pt modelId="{7ED96147-0631-4A1C-BAA2-F540001B72E4}" type="parTrans" cxnId="{95F4D913-6D10-4CC5-9B65-9B1A38F14ADA}">
      <dgm:prSet/>
      <dgm:spPr/>
      <dgm:t>
        <a:bodyPr/>
        <a:lstStyle/>
        <a:p>
          <a:endParaRPr lang="ru-RU"/>
        </a:p>
      </dgm:t>
    </dgm:pt>
    <dgm:pt modelId="{3DA702C2-1C12-4780-9FBA-CA2B5EDB3970}" type="sibTrans" cxnId="{95F4D913-6D10-4CC5-9B65-9B1A38F14ADA}">
      <dgm:prSet/>
      <dgm:spPr/>
      <dgm:t>
        <a:bodyPr/>
        <a:lstStyle/>
        <a:p>
          <a:endParaRPr lang="ru-RU"/>
        </a:p>
      </dgm:t>
    </dgm:pt>
    <dgm:pt modelId="{749A2718-FF60-44FC-B3B1-3D68AD6A9965}">
      <dgm:prSet/>
      <dgm:spPr/>
      <dgm:t>
        <a:bodyPr/>
        <a:lstStyle/>
        <a:p>
          <a:r>
            <a:rPr lang="ru-RU" dirty="0"/>
            <a:t>.</a:t>
          </a:r>
          <a:r>
            <a:rPr lang="en-US" dirty="0"/>
            <a:t>/robots.txt</a:t>
          </a:r>
          <a:endParaRPr lang="ru-RU" dirty="0"/>
        </a:p>
      </dgm:t>
    </dgm:pt>
    <dgm:pt modelId="{10EE58BD-547D-490D-83E8-9DDF5562A046}" type="parTrans" cxnId="{EAC549BD-74B3-453A-A7AC-6C0CBC9CB047}">
      <dgm:prSet/>
      <dgm:spPr/>
      <dgm:t>
        <a:bodyPr/>
        <a:lstStyle/>
        <a:p>
          <a:endParaRPr lang="ru-RU"/>
        </a:p>
      </dgm:t>
    </dgm:pt>
    <dgm:pt modelId="{9C069ED7-F458-4340-BA0B-A3373FCACD17}" type="sibTrans" cxnId="{EAC549BD-74B3-453A-A7AC-6C0CBC9CB047}">
      <dgm:prSet/>
      <dgm:spPr/>
      <dgm:t>
        <a:bodyPr/>
        <a:lstStyle/>
        <a:p>
          <a:endParaRPr lang="ru-RU"/>
        </a:p>
      </dgm:t>
    </dgm:pt>
    <dgm:pt modelId="{80997C9A-30FE-4544-9496-58512AFF71CF}" type="pres">
      <dgm:prSet presAssocID="{384F3600-E2F3-4E2A-9D07-F3E96EEC056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D0CFB89-ECA8-402B-B089-94032B92D310}" type="pres">
      <dgm:prSet presAssocID="{CF3F3A96-AB75-4255-A424-EDB96724CACF}" presName="root1" presStyleCnt="0"/>
      <dgm:spPr/>
    </dgm:pt>
    <dgm:pt modelId="{BB8CE5A3-8122-4969-B992-F787FD34218D}" type="pres">
      <dgm:prSet presAssocID="{CF3F3A96-AB75-4255-A424-EDB96724CACF}" presName="LevelOneTextNode" presStyleLbl="node0" presStyleIdx="0" presStyleCnt="1">
        <dgm:presLayoutVars>
          <dgm:chPref val="3"/>
        </dgm:presLayoutVars>
      </dgm:prSet>
      <dgm:spPr/>
    </dgm:pt>
    <dgm:pt modelId="{83B37774-A597-4C00-84C7-EE782FD53C88}" type="pres">
      <dgm:prSet presAssocID="{CF3F3A96-AB75-4255-A424-EDB96724CACF}" presName="level2hierChild" presStyleCnt="0"/>
      <dgm:spPr/>
    </dgm:pt>
    <dgm:pt modelId="{24E3A76D-9550-4193-8589-B4148A495762}" type="pres">
      <dgm:prSet presAssocID="{5B5B495D-0F44-477E-953A-4889302FC18F}" presName="conn2-1" presStyleLbl="parChTrans1D2" presStyleIdx="0" presStyleCnt="4"/>
      <dgm:spPr/>
    </dgm:pt>
    <dgm:pt modelId="{044924CB-D4ED-45C7-9403-8DAA78DB0AE1}" type="pres">
      <dgm:prSet presAssocID="{5B5B495D-0F44-477E-953A-4889302FC18F}" presName="connTx" presStyleLbl="parChTrans1D2" presStyleIdx="0" presStyleCnt="4"/>
      <dgm:spPr/>
    </dgm:pt>
    <dgm:pt modelId="{222A4216-0569-4569-884A-03212C7F440B}" type="pres">
      <dgm:prSet presAssocID="{3CCAB3BB-0A3A-4E6C-9A4D-B40DD20A832B}" presName="root2" presStyleCnt="0"/>
      <dgm:spPr/>
    </dgm:pt>
    <dgm:pt modelId="{D82CD421-C71F-477F-B894-D6C34E1CE94E}" type="pres">
      <dgm:prSet presAssocID="{3CCAB3BB-0A3A-4E6C-9A4D-B40DD20A832B}" presName="LevelTwoTextNode" presStyleLbl="node2" presStyleIdx="0" presStyleCnt="4" custScaleX="211544">
        <dgm:presLayoutVars>
          <dgm:chPref val="3"/>
        </dgm:presLayoutVars>
      </dgm:prSet>
      <dgm:spPr/>
    </dgm:pt>
    <dgm:pt modelId="{8CA452EF-B82F-422C-BE55-05AA292E64DF}" type="pres">
      <dgm:prSet presAssocID="{3CCAB3BB-0A3A-4E6C-9A4D-B40DD20A832B}" presName="level3hierChild" presStyleCnt="0"/>
      <dgm:spPr/>
    </dgm:pt>
    <dgm:pt modelId="{A99D1E12-0D70-4310-B839-0431D07272C1}" type="pres">
      <dgm:prSet presAssocID="{BD911C75-305A-43C0-A690-0184DDECEA93}" presName="conn2-1" presStyleLbl="parChTrans1D2" presStyleIdx="1" presStyleCnt="4"/>
      <dgm:spPr/>
    </dgm:pt>
    <dgm:pt modelId="{190448E4-334D-44ED-BF6B-426688DC4F6A}" type="pres">
      <dgm:prSet presAssocID="{BD911C75-305A-43C0-A690-0184DDECEA93}" presName="connTx" presStyleLbl="parChTrans1D2" presStyleIdx="1" presStyleCnt="4"/>
      <dgm:spPr/>
    </dgm:pt>
    <dgm:pt modelId="{71B91BEB-41ED-45E6-947F-8C6A5CEE25E0}" type="pres">
      <dgm:prSet presAssocID="{3BA0A6E5-D828-4572-B51C-79739CDB3A8E}" presName="root2" presStyleCnt="0"/>
      <dgm:spPr/>
    </dgm:pt>
    <dgm:pt modelId="{E36CDCD3-4AA1-41EB-9540-8F4CB82CF472}" type="pres">
      <dgm:prSet presAssocID="{3BA0A6E5-D828-4572-B51C-79739CDB3A8E}" presName="LevelTwoTextNode" presStyleLbl="node2" presStyleIdx="1" presStyleCnt="4" custScaleX="211544">
        <dgm:presLayoutVars>
          <dgm:chPref val="3"/>
        </dgm:presLayoutVars>
      </dgm:prSet>
      <dgm:spPr/>
    </dgm:pt>
    <dgm:pt modelId="{49B5C6DD-A8E3-424D-8F42-7F503AA2B52A}" type="pres">
      <dgm:prSet presAssocID="{3BA0A6E5-D828-4572-B51C-79739CDB3A8E}" presName="level3hierChild" presStyleCnt="0"/>
      <dgm:spPr/>
    </dgm:pt>
    <dgm:pt modelId="{E91EE002-3D58-4F92-9CC5-319EBA8C8545}" type="pres">
      <dgm:prSet presAssocID="{7ED96147-0631-4A1C-BAA2-F540001B72E4}" presName="conn2-1" presStyleLbl="parChTrans1D2" presStyleIdx="2" presStyleCnt="4"/>
      <dgm:spPr/>
    </dgm:pt>
    <dgm:pt modelId="{DC9E0B2F-4B43-4BC2-8E7A-624C57D02450}" type="pres">
      <dgm:prSet presAssocID="{7ED96147-0631-4A1C-BAA2-F540001B72E4}" presName="connTx" presStyleLbl="parChTrans1D2" presStyleIdx="2" presStyleCnt="4"/>
      <dgm:spPr/>
    </dgm:pt>
    <dgm:pt modelId="{0DBA65C8-EC9D-4EE6-BF20-E0CB87C09269}" type="pres">
      <dgm:prSet presAssocID="{DD8A894C-CF95-4C9D-BD2E-CD9B0F43E1F3}" presName="root2" presStyleCnt="0"/>
      <dgm:spPr/>
    </dgm:pt>
    <dgm:pt modelId="{9A1D20C7-A85E-4E96-A4BA-BBD6E13560CC}" type="pres">
      <dgm:prSet presAssocID="{DD8A894C-CF95-4C9D-BD2E-CD9B0F43E1F3}" presName="LevelTwoTextNode" presStyleLbl="node2" presStyleIdx="2" presStyleCnt="4" custScaleX="211544">
        <dgm:presLayoutVars>
          <dgm:chPref val="3"/>
        </dgm:presLayoutVars>
      </dgm:prSet>
      <dgm:spPr/>
    </dgm:pt>
    <dgm:pt modelId="{2466A17F-1887-4154-B2E5-A058EEB8D52A}" type="pres">
      <dgm:prSet presAssocID="{DD8A894C-CF95-4C9D-BD2E-CD9B0F43E1F3}" presName="level3hierChild" presStyleCnt="0"/>
      <dgm:spPr/>
    </dgm:pt>
    <dgm:pt modelId="{9F15ACD5-0A3E-465B-B433-F99A3608EF26}" type="pres">
      <dgm:prSet presAssocID="{10EE58BD-547D-490D-83E8-9DDF5562A046}" presName="conn2-1" presStyleLbl="parChTrans1D2" presStyleIdx="3" presStyleCnt="4"/>
      <dgm:spPr/>
    </dgm:pt>
    <dgm:pt modelId="{CAE8B648-50D6-4CB4-BF1E-15C9FC1D80F2}" type="pres">
      <dgm:prSet presAssocID="{10EE58BD-547D-490D-83E8-9DDF5562A046}" presName="connTx" presStyleLbl="parChTrans1D2" presStyleIdx="3" presStyleCnt="4"/>
      <dgm:spPr/>
    </dgm:pt>
    <dgm:pt modelId="{A5425771-3BCA-4551-B63F-A9C37F9E5824}" type="pres">
      <dgm:prSet presAssocID="{749A2718-FF60-44FC-B3B1-3D68AD6A9965}" presName="root2" presStyleCnt="0"/>
      <dgm:spPr/>
    </dgm:pt>
    <dgm:pt modelId="{E0D696E1-55E8-43A0-8B3C-010F601E198F}" type="pres">
      <dgm:prSet presAssocID="{749A2718-FF60-44FC-B3B1-3D68AD6A9965}" presName="LevelTwoTextNode" presStyleLbl="node2" presStyleIdx="3" presStyleCnt="4" custScaleX="211544">
        <dgm:presLayoutVars>
          <dgm:chPref val="3"/>
        </dgm:presLayoutVars>
      </dgm:prSet>
      <dgm:spPr/>
    </dgm:pt>
    <dgm:pt modelId="{279B0E90-2174-41B3-A5FD-B30596A4A1A5}" type="pres">
      <dgm:prSet presAssocID="{749A2718-FF60-44FC-B3B1-3D68AD6A9965}" presName="level3hierChild" presStyleCnt="0"/>
      <dgm:spPr/>
    </dgm:pt>
  </dgm:ptLst>
  <dgm:cxnLst>
    <dgm:cxn modelId="{FEF23600-6714-4342-91FB-915321ED663B}" type="presOf" srcId="{BD911C75-305A-43C0-A690-0184DDECEA93}" destId="{190448E4-334D-44ED-BF6B-426688DC4F6A}" srcOrd="1" destOrd="0" presId="urn:microsoft.com/office/officeart/2008/layout/HorizontalMultiLevelHierarchy"/>
    <dgm:cxn modelId="{95F4D913-6D10-4CC5-9B65-9B1A38F14ADA}" srcId="{CF3F3A96-AB75-4255-A424-EDB96724CACF}" destId="{DD8A894C-CF95-4C9D-BD2E-CD9B0F43E1F3}" srcOrd="2" destOrd="0" parTransId="{7ED96147-0631-4A1C-BAA2-F540001B72E4}" sibTransId="{3DA702C2-1C12-4780-9FBA-CA2B5EDB3970}"/>
    <dgm:cxn modelId="{0FA0D21E-F4A0-4350-9D59-B921CEA2DD60}" type="presOf" srcId="{5B5B495D-0F44-477E-953A-4889302FC18F}" destId="{24E3A76D-9550-4193-8589-B4148A495762}" srcOrd="0" destOrd="0" presId="urn:microsoft.com/office/officeart/2008/layout/HorizontalMultiLevelHierarchy"/>
    <dgm:cxn modelId="{A79BD523-91FC-4CA2-8DA1-CD7CC3D93C68}" type="presOf" srcId="{384F3600-E2F3-4E2A-9D07-F3E96EEC0568}" destId="{80997C9A-30FE-4544-9496-58512AFF71CF}" srcOrd="0" destOrd="0" presId="urn:microsoft.com/office/officeart/2008/layout/HorizontalMultiLevelHierarchy"/>
    <dgm:cxn modelId="{DEC28B2C-92AF-4E17-9AF7-93E649130B6E}" type="presOf" srcId="{3BA0A6E5-D828-4572-B51C-79739CDB3A8E}" destId="{E36CDCD3-4AA1-41EB-9540-8F4CB82CF472}" srcOrd="0" destOrd="0" presId="urn:microsoft.com/office/officeart/2008/layout/HorizontalMultiLevelHierarchy"/>
    <dgm:cxn modelId="{4EAE3F2E-1168-4625-B202-7A998F2831C4}" srcId="{CF3F3A96-AB75-4255-A424-EDB96724CACF}" destId="{3BA0A6E5-D828-4572-B51C-79739CDB3A8E}" srcOrd="1" destOrd="0" parTransId="{BD911C75-305A-43C0-A690-0184DDECEA93}" sibTransId="{621C4D08-2929-4B76-9F6E-9908BDD567F6}"/>
    <dgm:cxn modelId="{87ACF940-AB73-47B3-B683-0CE8D79F8CA0}" type="presOf" srcId="{BD911C75-305A-43C0-A690-0184DDECEA93}" destId="{A99D1E12-0D70-4310-B839-0431D07272C1}" srcOrd="0" destOrd="0" presId="urn:microsoft.com/office/officeart/2008/layout/HorizontalMultiLevelHierarchy"/>
    <dgm:cxn modelId="{0ED88561-A73A-4280-B46F-D18F320DF66D}" type="presOf" srcId="{CF3F3A96-AB75-4255-A424-EDB96724CACF}" destId="{BB8CE5A3-8122-4969-B992-F787FD34218D}" srcOrd="0" destOrd="0" presId="urn:microsoft.com/office/officeart/2008/layout/HorizontalMultiLevelHierarchy"/>
    <dgm:cxn modelId="{910BCE49-3B22-44C7-8CFB-227B212B1A75}" srcId="{CF3F3A96-AB75-4255-A424-EDB96724CACF}" destId="{3CCAB3BB-0A3A-4E6C-9A4D-B40DD20A832B}" srcOrd="0" destOrd="0" parTransId="{5B5B495D-0F44-477E-953A-4889302FC18F}" sibTransId="{742E5623-AE44-4A89-A37D-CE468154EEA3}"/>
    <dgm:cxn modelId="{D734B07F-583C-4C08-991B-ED3F958141F2}" type="presOf" srcId="{3CCAB3BB-0A3A-4E6C-9A4D-B40DD20A832B}" destId="{D82CD421-C71F-477F-B894-D6C34E1CE94E}" srcOrd="0" destOrd="0" presId="urn:microsoft.com/office/officeart/2008/layout/HorizontalMultiLevelHierarchy"/>
    <dgm:cxn modelId="{6471F985-94B3-42EF-8B87-E70F5891464D}" type="presOf" srcId="{749A2718-FF60-44FC-B3B1-3D68AD6A9965}" destId="{E0D696E1-55E8-43A0-8B3C-010F601E198F}" srcOrd="0" destOrd="0" presId="urn:microsoft.com/office/officeart/2008/layout/HorizontalMultiLevelHierarchy"/>
    <dgm:cxn modelId="{E7E9708B-DAA5-4870-8ECB-CB997AD0193E}" type="presOf" srcId="{10EE58BD-547D-490D-83E8-9DDF5562A046}" destId="{CAE8B648-50D6-4CB4-BF1E-15C9FC1D80F2}" srcOrd="1" destOrd="0" presId="urn:microsoft.com/office/officeart/2008/layout/HorizontalMultiLevelHierarchy"/>
    <dgm:cxn modelId="{C696049B-40DF-4A62-8F88-A69206D61A64}" type="presOf" srcId="{DD8A894C-CF95-4C9D-BD2E-CD9B0F43E1F3}" destId="{9A1D20C7-A85E-4E96-A4BA-BBD6E13560CC}" srcOrd="0" destOrd="0" presId="urn:microsoft.com/office/officeart/2008/layout/HorizontalMultiLevelHierarchy"/>
    <dgm:cxn modelId="{057BD4AE-BA2B-48E8-934A-8203E2BD797D}" type="presOf" srcId="{10EE58BD-547D-490D-83E8-9DDF5562A046}" destId="{9F15ACD5-0A3E-465B-B433-F99A3608EF26}" srcOrd="0" destOrd="0" presId="urn:microsoft.com/office/officeart/2008/layout/HorizontalMultiLevelHierarchy"/>
    <dgm:cxn modelId="{7E44B7B3-D3C0-490F-8CF6-CBBFD8B907B2}" srcId="{384F3600-E2F3-4E2A-9D07-F3E96EEC0568}" destId="{CF3F3A96-AB75-4255-A424-EDB96724CACF}" srcOrd="0" destOrd="0" parTransId="{BD722DE1-F513-456D-BAEF-CB9C7D9D449F}" sibTransId="{A40CA498-F24E-4431-96BA-AF326E8DC010}"/>
    <dgm:cxn modelId="{EAC549BD-74B3-453A-A7AC-6C0CBC9CB047}" srcId="{CF3F3A96-AB75-4255-A424-EDB96724CACF}" destId="{749A2718-FF60-44FC-B3B1-3D68AD6A9965}" srcOrd="3" destOrd="0" parTransId="{10EE58BD-547D-490D-83E8-9DDF5562A046}" sibTransId="{9C069ED7-F458-4340-BA0B-A3373FCACD17}"/>
    <dgm:cxn modelId="{4B3291D2-DF22-4B8A-BAC2-4F1823A4088A}" type="presOf" srcId="{5B5B495D-0F44-477E-953A-4889302FC18F}" destId="{044924CB-D4ED-45C7-9403-8DAA78DB0AE1}" srcOrd="1" destOrd="0" presId="urn:microsoft.com/office/officeart/2008/layout/HorizontalMultiLevelHierarchy"/>
    <dgm:cxn modelId="{C2D0C3E8-FCB5-4167-AC0F-C1E3FFD9950B}" type="presOf" srcId="{7ED96147-0631-4A1C-BAA2-F540001B72E4}" destId="{DC9E0B2F-4B43-4BC2-8E7A-624C57D02450}" srcOrd="1" destOrd="0" presId="urn:microsoft.com/office/officeart/2008/layout/HorizontalMultiLevelHierarchy"/>
    <dgm:cxn modelId="{0089DEFC-3E40-41A5-8160-4C762D10EC94}" type="presOf" srcId="{7ED96147-0631-4A1C-BAA2-F540001B72E4}" destId="{E91EE002-3D58-4F92-9CC5-319EBA8C8545}" srcOrd="0" destOrd="0" presId="urn:microsoft.com/office/officeart/2008/layout/HorizontalMultiLevelHierarchy"/>
    <dgm:cxn modelId="{076EC8D4-06C1-42FF-955E-7888847A6974}" type="presParOf" srcId="{80997C9A-30FE-4544-9496-58512AFF71CF}" destId="{1D0CFB89-ECA8-402B-B089-94032B92D310}" srcOrd="0" destOrd="0" presId="urn:microsoft.com/office/officeart/2008/layout/HorizontalMultiLevelHierarchy"/>
    <dgm:cxn modelId="{D24A6CD5-E8FA-4813-9E40-9742D6626B13}" type="presParOf" srcId="{1D0CFB89-ECA8-402B-B089-94032B92D310}" destId="{BB8CE5A3-8122-4969-B992-F787FD34218D}" srcOrd="0" destOrd="0" presId="urn:microsoft.com/office/officeart/2008/layout/HorizontalMultiLevelHierarchy"/>
    <dgm:cxn modelId="{A4D7F8C4-09EA-495A-AFA5-17174E9B1A0B}" type="presParOf" srcId="{1D0CFB89-ECA8-402B-B089-94032B92D310}" destId="{83B37774-A597-4C00-84C7-EE782FD53C88}" srcOrd="1" destOrd="0" presId="urn:microsoft.com/office/officeart/2008/layout/HorizontalMultiLevelHierarchy"/>
    <dgm:cxn modelId="{3D29E41E-2AF1-45E9-AAAF-25C77063DEF1}" type="presParOf" srcId="{83B37774-A597-4C00-84C7-EE782FD53C88}" destId="{24E3A76D-9550-4193-8589-B4148A495762}" srcOrd="0" destOrd="0" presId="urn:microsoft.com/office/officeart/2008/layout/HorizontalMultiLevelHierarchy"/>
    <dgm:cxn modelId="{5B153483-FF35-4D25-894E-83E53F54B2BD}" type="presParOf" srcId="{24E3A76D-9550-4193-8589-B4148A495762}" destId="{044924CB-D4ED-45C7-9403-8DAA78DB0AE1}" srcOrd="0" destOrd="0" presId="urn:microsoft.com/office/officeart/2008/layout/HorizontalMultiLevelHierarchy"/>
    <dgm:cxn modelId="{7031BBA5-909E-4527-BF8C-C1970CC6D203}" type="presParOf" srcId="{83B37774-A597-4C00-84C7-EE782FD53C88}" destId="{222A4216-0569-4569-884A-03212C7F440B}" srcOrd="1" destOrd="0" presId="urn:microsoft.com/office/officeart/2008/layout/HorizontalMultiLevelHierarchy"/>
    <dgm:cxn modelId="{AFAC322E-109F-4498-9090-698366BEB30C}" type="presParOf" srcId="{222A4216-0569-4569-884A-03212C7F440B}" destId="{D82CD421-C71F-477F-B894-D6C34E1CE94E}" srcOrd="0" destOrd="0" presId="urn:microsoft.com/office/officeart/2008/layout/HorizontalMultiLevelHierarchy"/>
    <dgm:cxn modelId="{BC16E973-D0F1-43D0-8905-E992A894B9A3}" type="presParOf" srcId="{222A4216-0569-4569-884A-03212C7F440B}" destId="{8CA452EF-B82F-422C-BE55-05AA292E64DF}" srcOrd="1" destOrd="0" presId="urn:microsoft.com/office/officeart/2008/layout/HorizontalMultiLevelHierarchy"/>
    <dgm:cxn modelId="{0F64AF84-FE6F-4F59-BC22-A7D7746DC111}" type="presParOf" srcId="{83B37774-A597-4C00-84C7-EE782FD53C88}" destId="{A99D1E12-0D70-4310-B839-0431D07272C1}" srcOrd="2" destOrd="0" presId="urn:microsoft.com/office/officeart/2008/layout/HorizontalMultiLevelHierarchy"/>
    <dgm:cxn modelId="{A897C2A8-E7E2-45BF-BDBE-C45FBB3CAFF7}" type="presParOf" srcId="{A99D1E12-0D70-4310-B839-0431D07272C1}" destId="{190448E4-334D-44ED-BF6B-426688DC4F6A}" srcOrd="0" destOrd="0" presId="urn:microsoft.com/office/officeart/2008/layout/HorizontalMultiLevelHierarchy"/>
    <dgm:cxn modelId="{86C5A527-487B-48B4-8347-23F38067F632}" type="presParOf" srcId="{83B37774-A597-4C00-84C7-EE782FD53C88}" destId="{71B91BEB-41ED-45E6-947F-8C6A5CEE25E0}" srcOrd="3" destOrd="0" presId="urn:microsoft.com/office/officeart/2008/layout/HorizontalMultiLevelHierarchy"/>
    <dgm:cxn modelId="{C5C66BB4-FD05-4180-9665-9FF6627D00A3}" type="presParOf" srcId="{71B91BEB-41ED-45E6-947F-8C6A5CEE25E0}" destId="{E36CDCD3-4AA1-41EB-9540-8F4CB82CF472}" srcOrd="0" destOrd="0" presId="urn:microsoft.com/office/officeart/2008/layout/HorizontalMultiLevelHierarchy"/>
    <dgm:cxn modelId="{C9C20D81-E2BD-4217-B391-FA4F0C58C273}" type="presParOf" srcId="{71B91BEB-41ED-45E6-947F-8C6A5CEE25E0}" destId="{49B5C6DD-A8E3-424D-8F42-7F503AA2B52A}" srcOrd="1" destOrd="0" presId="urn:microsoft.com/office/officeart/2008/layout/HorizontalMultiLevelHierarchy"/>
    <dgm:cxn modelId="{E3244C3C-6BE6-4381-8B32-7B11DF16C36D}" type="presParOf" srcId="{83B37774-A597-4C00-84C7-EE782FD53C88}" destId="{E91EE002-3D58-4F92-9CC5-319EBA8C8545}" srcOrd="4" destOrd="0" presId="urn:microsoft.com/office/officeart/2008/layout/HorizontalMultiLevelHierarchy"/>
    <dgm:cxn modelId="{9FC31F6E-AF04-4B7A-8E60-7EB04D0D9CF8}" type="presParOf" srcId="{E91EE002-3D58-4F92-9CC5-319EBA8C8545}" destId="{DC9E0B2F-4B43-4BC2-8E7A-624C57D02450}" srcOrd="0" destOrd="0" presId="urn:microsoft.com/office/officeart/2008/layout/HorizontalMultiLevelHierarchy"/>
    <dgm:cxn modelId="{A1ADABD5-4AA0-4C30-94BF-B7B4890D29B7}" type="presParOf" srcId="{83B37774-A597-4C00-84C7-EE782FD53C88}" destId="{0DBA65C8-EC9D-4EE6-BF20-E0CB87C09269}" srcOrd="5" destOrd="0" presId="urn:microsoft.com/office/officeart/2008/layout/HorizontalMultiLevelHierarchy"/>
    <dgm:cxn modelId="{4A1CA013-4EDD-4F52-BC29-4F46A158CA7E}" type="presParOf" srcId="{0DBA65C8-EC9D-4EE6-BF20-E0CB87C09269}" destId="{9A1D20C7-A85E-4E96-A4BA-BBD6E13560CC}" srcOrd="0" destOrd="0" presId="urn:microsoft.com/office/officeart/2008/layout/HorizontalMultiLevelHierarchy"/>
    <dgm:cxn modelId="{AD0BB8B2-A838-4B86-8A6A-0AFCEE554E38}" type="presParOf" srcId="{0DBA65C8-EC9D-4EE6-BF20-E0CB87C09269}" destId="{2466A17F-1887-4154-B2E5-A058EEB8D52A}" srcOrd="1" destOrd="0" presId="urn:microsoft.com/office/officeart/2008/layout/HorizontalMultiLevelHierarchy"/>
    <dgm:cxn modelId="{869B4583-0842-4B38-98EE-6D493F0E8A9C}" type="presParOf" srcId="{83B37774-A597-4C00-84C7-EE782FD53C88}" destId="{9F15ACD5-0A3E-465B-B433-F99A3608EF26}" srcOrd="6" destOrd="0" presId="urn:microsoft.com/office/officeart/2008/layout/HorizontalMultiLevelHierarchy"/>
    <dgm:cxn modelId="{77DF5719-F270-457F-B866-FFEBDEEEC042}" type="presParOf" srcId="{9F15ACD5-0A3E-465B-B433-F99A3608EF26}" destId="{CAE8B648-50D6-4CB4-BF1E-15C9FC1D80F2}" srcOrd="0" destOrd="0" presId="urn:microsoft.com/office/officeart/2008/layout/HorizontalMultiLevelHierarchy"/>
    <dgm:cxn modelId="{8B642FA6-4A36-469F-B192-8A90CD2C8ACB}" type="presParOf" srcId="{83B37774-A597-4C00-84C7-EE782FD53C88}" destId="{A5425771-3BCA-4551-B63F-A9C37F9E5824}" srcOrd="7" destOrd="0" presId="urn:microsoft.com/office/officeart/2008/layout/HorizontalMultiLevelHierarchy"/>
    <dgm:cxn modelId="{CD2859FF-DBE8-4BAD-BB4C-0C2D3538249C}" type="presParOf" srcId="{A5425771-3BCA-4551-B63F-A9C37F9E5824}" destId="{E0D696E1-55E8-43A0-8B3C-010F601E198F}" srcOrd="0" destOrd="0" presId="urn:microsoft.com/office/officeart/2008/layout/HorizontalMultiLevelHierarchy"/>
    <dgm:cxn modelId="{CD016D62-2A99-4C5C-BF3B-E2BA0BE72B0B}" type="presParOf" srcId="{A5425771-3BCA-4551-B63F-A9C37F9E5824}" destId="{279B0E90-2174-41B3-A5FD-B30596A4A1A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856FE-2F4B-4428-8E45-AA2D3D4D8865}">
      <dsp:nvSpPr>
        <dsp:cNvPr id="0" name=""/>
        <dsp:cNvSpPr/>
      </dsp:nvSpPr>
      <dsp:spPr>
        <a:xfrm>
          <a:off x="0" y="2619329"/>
          <a:ext cx="8128000" cy="180008"/>
        </a:xfrm>
        <a:prstGeom prst="notchedRightArrow">
          <a:avLst/>
        </a:prstGeom>
        <a:solidFill>
          <a:schemeClr val="bg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153A0-60EC-4A10-9C20-ED01EE2F6657}">
      <dsp:nvSpPr>
        <dsp:cNvPr id="0" name=""/>
        <dsp:cNvSpPr/>
      </dsp:nvSpPr>
      <dsp:spPr>
        <a:xfrm>
          <a:off x="3571" y="0"/>
          <a:ext cx="235743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Старт</a:t>
          </a:r>
        </a:p>
      </dsp:txBody>
      <dsp:txXfrm>
        <a:off x="3571" y="0"/>
        <a:ext cx="2357437" cy="2167466"/>
      </dsp:txXfrm>
    </dsp:sp>
    <dsp:sp modelId="{027148C0-DDBE-48D4-9BFC-155F4FD7782F}">
      <dsp:nvSpPr>
        <dsp:cNvPr id="0" name=""/>
        <dsp:cNvSpPr/>
      </dsp:nvSpPr>
      <dsp:spPr>
        <a:xfrm>
          <a:off x="911357" y="2438400"/>
          <a:ext cx="541866" cy="541866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9D507-B377-4128-A78A-D56F70E793AB}">
      <dsp:nvSpPr>
        <dsp:cNvPr id="0" name=""/>
        <dsp:cNvSpPr/>
      </dsp:nvSpPr>
      <dsp:spPr>
        <a:xfrm>
          <a:off x="2478881" y="3251200"/>
          <a:ext cx="235743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+Функционал</a:t>
          </a:r>
        </a:p>
      </dsp:txBody>
      <dsp:txXfrm>
        <a:off x="2478881" y="3251200"/>
        <a:ext cx="2357437" cy="2167466"/>
      </dsp:txXfrm>
    </dsp:sp>
    <dsp:sp modelId="{28535464-42FA-44E5-81FD-7CDEC0A7ED08}">
      <dsp:nvSpPr>
        <dsp:cNvPr id="0" name=""/>
        <dsp:cNvSpPr/>
      </dsp:nvSpPr>
      <dsp:spPr>
        <a:xfrm>
          <a:off x="3386666" y="2438400"/>
          <a:ext cx="541866" cy="541866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4BE51F-E95C-435C-B99F-CDBDE154F17E}">
      <dsp:nvSpPr>
        <dsp:cNvPr id="0" name=""/>
        <dsp:cNvSpPr/>
      </dsp:nvSpPr>
      <dsp:spPr>
        <a:xfrm>
          <a:off x="4954190" y="0"/>
          <a:ext cx="2357437" cy="216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+Функционал</a:t>
          </a:r>
        </a:p>
      </dsp:txBody>
      <dsp:txXfrm>
        <a:off x="4954190" y="0"/>
        <a:ext cx="2357437" cy="2167466"/>
      </dsp:txXfrm>
    </dsp:sp>
    <dsp:sp modelId="{C2583C25-A52B-4DAA-AC11-3688F269808B}">
      <dsp:nvSpPr>
        <dsp:cNvPr id="0" name=""/>
        <dsp:cNvSpPr/>
      </dsp:nvSpPr>
      <dsp:spPr>
        <a:xfrm>
          <a:off x="5861976" y="2438400"/>
          <a:ext cx="541866" cy="541866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5ACD5-0A3E-465B-B433-F99A3608EF26}">
      <dsp:nvSpPr>
        <dsp:cNvPr id="0" name=""/>
        <dsp:cNvSpPr/>
      </dsp:nvSpPr>
      <dsp:spPr>
        <a:xfrm>
          <a:off x="946910" y="2802466"/>
          <a:ext cx="620142" cy="177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071" y="0"/>
              </a:lnTo>
              <a:lnTo>
                <a:pt x="310071" y="1772512"/>
              </a:lnTo>
              <a:lnTo>
                <a:pt x="620142" y="1772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1210035" y="3641775"/>
        <a:ext cx="93893" cy="93893"/>
      </dsp:txXfrm>
    </dsp:sp>
    <dsp:sp modelId="{E91EE002-3D58-4F92-9CC5-319EBA8C8545}">
      <dsp:nvSpPr>
        <dsp:cNvPr id="0" name=""/>
        <dsp:cNvSpPr/>
      </dsp:nvSpPr>
      <dsp:spPr>
        <a:xfrm>
          <a:off x="946910" y="2802466"/>
          <a:ext cx="620142" cy="590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071" y="0"/>
              </a:lnTo>
              <a:lnTo>
                <a:pt x="310071" y="590837"/>
              </a:lnTo>
              <a:lnTo>
                <a:pt x="620142" y="5908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35568" y="3076471"/>
        <a:ext cx="42827" cy="42827"/>
      </dsp:txXfrm>
    </dsp:sp>
    <dsp:sp modelId="{A99D1E12-0D70-4310-B839-0431D07272C1}">
      <dsp:nvSpPr>
        <dsp:cNvPr id="0" name=""/>
        <dsp:cNvSpPr/>
      </dsp:nvSpPr>
      <dsp:spPr>
        <a:xfrm>
          <a:off x="946910" y="2211629"/>
          <a:ext cx="620142" cy="590837"/>
        </a:xfrm>
        <a:custGeom>
          <a:avLst/>
          <a:gdLst/>
          <a:ahLst/>
          <a:cxnLst/>
          <a:rect l="0" t="0" r="0" b="0"/>
          <a:pathLst>
            <a:path>
              <a:moveTo>
                <a:pt x="0" y="590837"/>
              </a:moveTo>
              <a:lnTo>
                <a:pt x="310071" y="590837"/>
              </a:lnTo>
              <a:lnTo>
                <a:pt x="310071" y="0"/>
              </a:lnTo>
              <a:lnTo>
                <a:pt x="6201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235568" y="2485634"/>
        <a:ext cx="42827" cy="42827"/>
      </dsp:txXfrm>
    </dsp:sp>
    <dsp:sp modelId="{24E3A76D-9550-4193-8589-B4148A495762}">
      <dsp:nvSpPr>
        <dsp:cNvPr id="0" name=""/>
        <dsp:cNvSpPr/>
      </dsp:nvSpPr>
      <dsp:spPr>
        <a:xfrm>
          <a:off x="946910" y="1029954"/>
          <a:ext cx="620142" cy="1772512"/>
        </a:xfrm>
        <a:custGeom>
          <a:avLst/>
          <a:gdLst/>
          <a:ahLst/>
          <a:cxnLst/>
          <a:rect l="0" t="0" r="0" b="0"/>
          <a:pathLst>
            <a:path>
              <a:moveTo>
                <a:pt x="0" y="1772512"/>
              </a:moveTo>
              <a:lnTo>
                <a:pt x="310071" y="1772512"/>
              </a:lnTo>
              <a:lnTo>
                <a:pt x="310071" y="0"/>
              </a:lnTo>
              <a:lnTo>
                <a:pt x="62014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1210035" y="1869263"/>
        <a:ext cx="93893" cy="93893"/>
      </dsp:txXfrm>
    </dsp:sp>
    <dsp:sp modelId="{BB8CE5A3-8122-4969-B992-F787FD34218D}">
      <dsp:nvSpPr>
        <dsp:cNvPr id="0" name=""/>
        <dsp:cNvSpPr/>
      </dsp:nvSpPr>
      <dsp:spPr>
        <a:xfrm rot="16200000">
          <a:off x="-2013495" y="2329796"/>
          <a:ext cx="4975472" cy="945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u="none" kern="1200" dirty="0"/>
            <a:t>ПАПКА</a:t>
          </a:r>
          <a:r>
            <a:rPr lang="ru-RU" sz="4400" u="none" kern="1200" baseline="0" dirty="0"/>
            <a:t> С САЙТАМИ</a:t>
          </a:r>
          <a:endParaRPr lang="ru-RU" sz="4400" u="none" kern="1200" dirty="0"/>
        </a:p>
      </dsp:txBody>
      <dsp:txXfrm>
        <a:off x="-2013495" y="2329796"/>
        <a:ext cx="4975472" cy="945339"/>
      </dsp:txXfrm>
    </dsp:sp>
    <dsp:sp modelId="{D82CD421-C71F-477F-B894-D6C34E1CE94E}">
      <dsp:nvSpPr>
        <dsp:cNvPr id="0" name=""/>
        <dsp:cNvSpPr/>
      </dsp:nvSpPr>
      <dsp:spPr>
        <a:xfrm>
          <a:off x="1567053" y="557284"/>
          <a:ext cx="6559375" cy="945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./d.site.ru/</a:t>
          </a:r>
          <a:endParaRPr lang="ru-RU" sz="4200" kern="1200" dirty="0"/>
        </a:p>
      </dsp:txBody>
      <dsp:txXfrm>
        <a:off x="1567053" y="557284"/>
        <a:ext cx="6559375" cy="945339"/>
      </dsp:txXfrm>
    </dsp:sp>
    <dsp:sp modelId="{E36CDCD3-4AA1-41EB-9540-8F4CB82CF472}">
      <dsp:nvSpPr>
        <dsp:cNvPr id="0" name=""/>
        <dsp:cNvSpPr/>
      </dsp:nvSpPr>
      <dsp:spPr>
        <a:xfrm>
          <a:off x="1567053" y="1738959"/>
          <a:ext cx="6559375" cy="945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solidFill>
                <a:schemeClr val="bg1"/>
              </a:solidFill>
            </a:rPr>
            <a:t>./</a:t>
          </a:r>
          <a:r>
            <a:rPr lang="en-US" sz="41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basket</a:t>
          </a:r>
          <a:r>
            <a:rPr lang="en-US" sz="4100" kern="1200" dirty="0"/>
            <a:t>.</a:t>
          </a:r>
          <a:r>
            <a:rPr lang="en-US" sz="4100" kern="1200" dirty="0">
              <a:solidFill>
                <a:srgbClr val="FFFF00"/>
              </a:solidFill>
            </a:rPr>
            <a:t>al</a:t>
          </a:r>
          <a:r>
            <a:rPr lang="en-US" sz="4100" kern="1200" dirty="0"/>
            <a:t>.d.site.ru/</a:t>
          </a:r>
          <a:endParaRPr lang="ru-RU" sz="4100" kern="1200" dirty="0"/>
        </a:p>
      </dsp:txBody>
      <dsp:txXfrm>
        <a:off x="1567053" y="1738959"/>
        <a:ext cx="6559375" cy="945339"/>
      </dsp:txXfrm>
    </dsp:sp>
    <dsp:sp modelId="{9A1D20C7-A85E-4E96-A4BA-BBD6E13560CC}">
      <dsp:nvSpPr>
        <dsp:cNvPr id="0" name=""/>
        <dsp:cNvSpPr/>
      </dsp:nvSpPr>
      <dsp:spPr>
        <a:xfrm>
          <a:off x="1567053" y="2920633"/>
          <a:ext cx="6559375" cy="945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solidFill>
                <a:schemeClr val="bg1"/>
              </a:solidFill>
            </a:rPr>
            <a:t>./</a:t>
          </a:r>
          <a:r>
            <a:rPr lang="en-US" sz="4100" kern="1200" dirty="0">
              <a:solidFill>
                <a:schemeClr val="accent2">
                  <a:lumMod val="60000"/>
                  <a:lumOff val="40000"/>
                </a:schemeClr>
              </a:solidFill>
            </a:rPr>
            <a:t>catalog</a:t>
          </a:r>
          <a:r>
            <a:rPr lang="en-US" sz="4100" kern="1200" dirty="0"/>
            <a:t>.</a:t>
          </a:r>
          <a:r>
            <a:rPr lang="en-US" sz="4100" kern="1200" dirty="0">
              <a:solidFill>
                <a:srgbClr val="FFFF00"/>
              </a:solidFill>
            </a:rPr>
            <a:t>w1</a:t>
          </a:r>
          <a:r>
            <a:rPr lang="en-US" sz="4100" kern="1200" dirty="0"/>
            <a:t>.d.site.ru/</a:t>
          </a:r>
          <a:endParaRPr lang="ru-RU" sz="4100" kern="1200" dirty="0"/>
        </a:p>
      </dsp:txBody>
      <dsp:txXfrm>
        <a:off x="1567053" y="2920633"/>
        <a:ext cx="6559375" cy="945339"/>
      </dsp:txXfrm>
    </dsp:sp>
    <dsp:sp modelId="{E0D696E1-55E8-43A0-8B3C-010F601E198F}">
      <dsp:nvSpPr>
        <dsp:cNvPr id="0" name=""/>
        <dsp:cNvSpPr/>
      </dsp:nvSpPr>
      <dsp:spPr>
        <a:xfrm>
          <a:off x="1567053" y="4102308"/>
          <a:ext cx="6559375" cy="9453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.</a:t>
          </a:r>
          <a:r>
            <a:rPr lang="en-US" sz="4100" kern="1200" dirty="0"/>
            <a:t>/robots.txt</a:t>
          </a:r>
          <a:endParaRPr lang="ru-RU" sz="4100" kern="1200" dirty="0"/>
        </a:p>
      </dsp:txBody>
      <dsp:txXfrm>
        <a:off x="1567053" y="4102308"/>
        <a:ext cx="6559375" cy="945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18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0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1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4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8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5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1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70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5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2/2/2018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21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3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erstaem.com/contact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erstaem.com/bxmeetup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st.github.com/noelboss/3fe13927025b89757f8fb12e9066f2fa" TargetMode="External"/><Relationship Id="rId2" Type="http://schemas.openxmlformats.org/officeDocument/2006/relationships/hyperlink" Target="https://habrahabr.ru/post/15885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itlab.com/ce/ci/examples/deployment/composer-npm-deploy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verstaem.com/bxmeetup/" TargetMode="External"/><Relationship Id="rId2" Type="http://schemas.openxmlformats.org/officeDocument/2006/relationships/hyperlink" Target="https://verstaem.com/contacts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abrahabr.ru/post/106912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pLTFegI87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pLTFegI87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CAD76-8F57-4DC0-AA98-27244C9C47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/>
              <a:t>Простая </a:t>
            </a:r>
            <a:r>
              <a:rPr lang="ru-RU" sz="6000" dirty="0" err="1"/>
              <a:t>авторазвертка</a:t>
            </a:r>
            <a:r>
              <a:rPr lang="ru-RU" sz="6000" dirty="0"/>
              <a:t> сайта при создании ветки в </a:t>
            </a:r>
            <a:r>
              <a:rPr lang="ru-RU" sz="6000" dirty="0" err="1"/>
              <a:t>git</a:t>
            </a:r>
            <a:endParaRPr lang="ru-RU" sz="6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33EB80-A71C-40C4-B14B-BB277AF696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+Схема ветвления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B165E5F-B127-4B09-821B-0DD1EBB06722}"/>
              </a:ext>
            </a:extLst>
          </p:cNvPr>
          <p:cNvSpPr/>
          <p:nvPr/>
        </p:nvSpPr>
        <p:spPr>
          <a:xfrm>
            <a:off x="6973373" y="5135802"/>
            <a:ext cx="35484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Шубин Александр</a:t>
            </a:r>
          </a:p>
          <a:p>
            <a:r>
              <a:rPr lang="en-US" dirty="0">
                <a:hlinkClick r:id="rId2"/>
              </a:rPr>
              <a:t>https://verstaem.com/contacts/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1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1B0F5FA-9D14-4E4E-A125-7152E34534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884655"/>
              </p:ext>
            </p:extLst>
          </p:nvPr>
        </p:nvGraphicFramePr>
        <p:xfrm>
          <a:off x="2032000" y="533400"/>
          <a:ext cx="8128000" cy="5604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334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60611-F3A7-425F-B587-F0633C6F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Конфиг </a:t>
            </a:r>
            <a:r>
              <a:rPr lang="en-US" dirty="0"/>
              <a:t>NGINX + PHP-FPM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068BD4-3124-40E2-9FCB-85E749AEF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Переменная </a:t>
            </a:r>
            <a:r>
              <a:rPr lang="en-US" sz="3200" dirty="0"/>
              <a:t>$</a:t>
            </a:r>
            <a:r>
              <a:rPr lang="en-US" sz="3200" dirty="0" err="1"/>
              <a:t>http_host</a:t>
            </a:r>
            <a:endParaRPr lang="en-US" sz="3200" dirty="0"/>
          </a:p>
          <a:p>
            <a:r>
              <a:rPr lang="en-US" sz="3200" dirty="0"/>
              <a:t>Wildcard *</a:t>
            </a:r>
          </a:p>
          <a:p>
            <a:r>
              <a:rPr lang="ru-RU" sz="3200" dirty="0"/>
              <a:t>Подмена </a:t>
            </a:r>
            <a:r>
              <a:rPr lang="en-US" sz="3200" dirty="0"/>
              <a:t>robots.txt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r>
              <a:rPr lang="ru-RU" sz="3200" dirty="0"/>
              <a:t>Пример конфига</a:t>
            </a:r>
            <a:r>
              <a:rPr lang="en-US" sz="3200" dirty="0"/>
              <a:t>:</a:t>
            </a:r>
            <a:endParaRPr lang="ru-RU" sz="3200" dirty="0"/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http://verstaem.com/bxmeetup/</a:t>
            </a:r>
            <a:r>
              <a:rPr lang="en-US" sz="3200" dirty="0"/>
              <a:t> 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38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6B16BCD-AADE-45B5-9583-7D992488C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Выполнение действий по </a:t>
            </a:r>
            <a:r>
              <a:rPr lang="ru-RU" dirty="0" err="1"/>
              <a:t>коммиту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A0D5CA2-88B5-46E5-9D25-A53272ECD0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763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ADBB4-C109-4C30-A91E-B18F32F1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хуки</a:t>
            </a:r>
            <a:r>
              <a:rPr lang="en-US" dirty="0"/>
              <a:t> hooks</a:t>
            </a:r>
            <a:r>
              <a:rPr lang="ru-RU" dirty="0"/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B7943B-D933-45F8-9B38-D959979AF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События гита</a:t>
            </a:r>
          </a:p>
          <a:p>
            <a:r>
              <a:rPr lang="ru-RU" sz="3200" dirty="0"/>
              <a:t>Запускаются самим гитом</a:t>
            </a:r>
          </a:p>
          <a:p>
            <a:r>
              <a:rPr lang="ru-RU" sz="3200" dirty="0"/>
              <a:t>Папка </a:t>
            </a:r>
            <a:r>
              <a:rPr lang="en-US" sz="3200" dirty="0"/>
              <a:t>/.git/hooks</a:t>
            </a:r>
            <a:endParaRPr lang="ru-RU" sz="3200" dirty="0"/>
          </a:p>
          <a:p>
            <a:r>
              <a:rPr lang="ru-RU" sz="3200" dirty="0"/>
              <a:t>Могут быть на любом языке программирования, не только </a:t>
            </a:r>
            <a:r>
              <a:rPr lang="en-US" sz="3200" dirty="0"/>
              <a:t>bash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946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CA11BF-0ADC-4B69-9682-D5D2A3D9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Вебхуки</a:t>
            </a:r>
            <a:r>
              <a:rPr lang="ru-RU" dirty="0"/>
              <a:t> </a:t>
            </a:r>
            <a:r>
              <a:rPr lang="en-US" dirty="0" err="1"/>
              <a:t>Webhooks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A9B5F6-8F1E-4336-8EE4-2067D3424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Внешний </a:t>
            </a:r>
            <a:r>
              <a:rPr lang="en-US" sz="3200" dirty="0"/>
              <a:t>post </a:t>
            </a:r>
            <a:r>
              <a:rPr lang="ru-RU" sz="3200" dirty="0"/>
              <a:t>запрос по любому </a:t>
            </a:r>
            <a:r>
              <a:rPr lang="en-US" sz="3200" dirty="0"/>
              <a:t>URL</a:t>
            </a:r>
          </a:p>
          <a:p>
            <a:r>
              <a:rPr lang="ru-RU" sz="3200" dirty="0"/>
              <a:t>Данные по </a:t>
            </a:r>
            <a:r>
              <a:rPr lang="ru-RU" sz="3200" dirty="0" err="1"/>
              <a:t>коммиту</a:t>
            </a:r>
            <a:r>
              <a:rPr lang="ru-RU" sz="3200" dirty="0"/>
              <a:t> в </a:t>
            </a:r>
            <a:r>
              <a:rPr lang="en-US" sz="3200" dirty="0" err="1"/>
              <a:t>json</a:t>
            </a:r>
            <a:endParaRPr lang="en-US" sz="3200" dirty="0"/>
          </a:p>
          <a:p>
            <a:r>
              <a:rPr lang="ru-RU" sz="3200" dirty="0"/>
              <a:t>Есть в </a:t>
            </a:r>
            <a:r>
              <a:rPr lang="en-US" sz="3200" dirty="0" err="1"/>
              <a:t>gitlab</a:t>
            </a:r>
            <a:r>
              <a:rPr lang="en-US" sz="3200" dirty="0"/>
              <a:t> / bitbucket / </a:t>
            </a:r>
            <a:r>
              <a:rPr lang="en-US" sz="3200" dirty="0" err="1"/>
              <a:t>github</a:t>
            </a:r>
            <a:r>
              <a:rPr lang="en-US" sz="3200" dirty="0"/>
              <a:t>. </a:t>
            </a:r>
            <a:r>
              <a:rPr lang="ru-RU" sz="3200" dirty="0"/>
              <a:t>Разный формат данных</a:t>
            </a:r>
          </a:p>
          <a:p>
            <a:r>
              <a:rPr lang="ru-RU" sz="3200" dirty="0"/>
              <a:t>Ограничены по времени</a:t>
            </a:r>
            <a:r>
              <a:rPr lang="en-US" sz="3200" dirty="0"/>
              <a:t> </a:t>
            </a:r>
            <a:r>
              <a:rPr lang="ru-RU" sz="3200" dirty="0"/>
              <a:t>ожидания ответа</a:t>
            </a:r>
          </a:p>
        </p:txBody>
      </p:sp>
    </p:spTree>
    <p:extLst>
      <p:ext uri="{BB962C8B-B14F-4D97-AF65-F5344CB8AC3E}">
        <p14:creationId xmlns:p14="http://schemas.microsoft.com/office/powerpoint/2010/main" val="2491077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4992AA0-8C5A-47A7-B864-B1B0E16F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Другие варианты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053F56B-74C7-4A38-84D0-BD5787FE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Bare </a:t>
            </a:r>
            <a:r>
              <a:rPr lang="ru-RU" sz="3200" dirty="0"/>
              <a:t>репозиторий</a:t>
            </a:r>
          </a:p>
          <a:p>
            <a:pPr marL="274320" lvl="1" indent="0">
              <a:buNone/>
            </a:pPr>
            <a:r>
              <a:rPr lang="ru-RU" sz="2800" dirty="0"/>
              <a:t>Примеры реализации:</a:t>
            </a:r>
          </a:p>
          <a:p>
            <a:pPr marL="274320" lvl="1" indent="0">
              <a:buNone/>
            </a:pPr>
            <a:r>
              <a:rPr lang="en-US" dirty="0">
                <a:hlinkClick r:id="rId2"/>
              </a:rPr>
              <a:t>https://habrahabr.ru/post/158855/</a:t>
            </a:r>
            <a:endParaRPr lang="ru-RU" dirty="0"/>
          </a:p>
          <a:p>
            <a:pPr marL="274320" lvl="1" indent="0">
              <a:buNone/>
            </a:pPr>
            <a:r>
              <a:rPr lang="en-US" dirty="0">
                <a:hlinkClick r:id="rId3"/>
              </a:rPr>
              <a:t>https://gist.github.com/noelboss/3fe13927025b89757f8fb12e9066f2fa</a:t>
            </a:r>
            <a:r>
              <a:rPr lang="ru-RU" dirty="0"/>
              <a:t> </a:t>
            </a:r>
            <a:endParaRPr lang="en-US" dirty="0"/>
          </a:p>
          <a:p>
            <a:pPr marL="274320" lvl="1" indent="0">
              <a:buNone/>
            </a:pPr>
            <a:endParaRPr lang="ru-RU" dirty="0"/>
          </a:p>
          <a:p>
            <a:r>
              <a:rPr lang="en-US" sz="3200" dirty="0" err="1"/>
              <a:t>Gitlab</a:t>
            </a:r>
            <a:r>
              <a:rPr lang="en-US" sz="3200" dirty="0"/>
              <a:t>-ci</a:t>
            </a:r>
            <a:endParaRPr lang="ru-RU" sz="3200" dirty="0"/>
          </a:p>
          <a:p>
            <a:pPr marL="274320" lvl="1" indent="0">
              <a:buNone/>
            </a:pPr>
            <a:r>
              <a:rPr lang="ru-RU" sz="2800" dirty="0"/>
              <a:t>Пример реализации:</a:t>
            </a:r>
          </a:p>
          <a:p>
            <a:pPr marL="274320" lvl="1" indent="0">
              <a:buNone/>
            </a:pPr>
            <a:r>
              <a:rPr lang="en-US" dirty="0">
                <a:hlinkClick r:id="rId4"/>
              </a:rPr>
              <a:t>https://docs.gitlab.com/ce/ci/examples/deployment/composer-npm-deploy.html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206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78918-C923-481D-A1E3-119B0B310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ru-RU" dirty="0"/>
              <a:t>Как использовать </a:t>
            </a:r>
            <a:r>
              <a:rPr lang="ru-RU" dirty="0" err="1"/>
              <a:t>вебхук</a:t>
            </a:r>
            <a:r>
              <a:rPr lang="ru-RU" dirty="0"/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762D8-8831-4F1B-9BD2-2B214771C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50792"/>
          </a:xfrm>
        </p:spPr>
        <p:txBody>
          <a:bodyPr>
            <a:normAutofit/>
          </a:bodyPr>
          <a:lstStyle/>
          <a:p>
            <a:r>
              <a:rPr lang="ru-RU" sz="3200" dirty="0"/>
              <a:t>Развертка стартового сайта как обычно руками</a:t>
            </a:r>
          </a:p>
          <a:p>
            <a:r>
              <a:rPr lang="ru-RU" sz="3200" dirty="0"/>
              <a:t>Добавление репозитория</a:t>
            </a:r>
          </a:p>
          <a:p>
            <a:r>
              <a:rPr lang="en-US" sz="3200" dirty="0"/>
              <a:t>C</a:t>
            </a:r>
            <a:r>
              <a:rPr lang="ru-RU" sz="3200" dirty="0"/>
              <a:t>крипт отвечающий на запрос</a:t>
            </a:r>
            <a:endParaRPr lang="en-US" sz="3200" dirty="0"/>
          </a:p>
          <a:p>
            <a:r>
              <a:rPr lang="ru-RU" sz="3200" dirty="0"/>
              <a:t>Создание </a:t>
            </a:r>
            <a:r>
              <a:rPr lang="ru-RU" sz="3200" dirty="0" err="1"/>
              <a:t>вебхука</a:t>
            </a:r>
            <a:r>
              <a:rPr lang="ru-RU" sz="3200" dirty="0"/>
              <a:t> в интерфейсе репозитория</a:t>
            </a:r>
          </a:p>
        </p:txBody>
      </p:sp>
    </p:spTree>
    <p:extLst>
      <p:ext uri="{BB962C8B-B14F-4D97-AF65-F5344CB8AC3E}">
        <p14:creationId xmlns:p14="http://schemas.microsoft.com/office/powerpoint/2010/main" val="1417424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4BB77F-7AEA-4DE9-87FE-68AAC37DA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Простой </a:t>
            </a:r>
            <a:r>
              <a:rPr lang="ru-RU" dirty="0" err="1"/>
              <a:t>автодеплой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D6DEB4-4701-44E6-9500-AF30B4600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1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ru-RU" altLang="ru-RU" sz="18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br>
              <a:rPr lang="ru-RU" altLang="ru-RU" sz="1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8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$_SERVER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altLang="ru-RU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'DOCUMENT_ROOT'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8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ru-RU" altLang="ru-RU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ru-RU" altLang="ru-RU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 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8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altLang="ru-RU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&amp;&amp; </a:t>
            </a:r>
            <a:r>
              <a:rPr lang="ru-RU" altLang="ru-RU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ru-RU" altLang="ru-RU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ru-RU" altLang="ru-RU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ru-RU" altLang="ru-RU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hard</a:t>
            </a:r>
            <a:r>
              <a:rPr lang="ru-RU" altLang="ru-RU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ru-RU" altLang="ru-RU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ru-RU" altLang="ru-RU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8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pull</a:t>
            </a:r>
            <a:r>
              <a:rPr lang="ru-RU" altLang="ru-RU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2&gt;&amp;1'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altLang="ru-RU" sz="18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ru-RU" altLang="ru-RU" sz="18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8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8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8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altLang="ru-RU" sz="18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8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return_var</a:t>
            </a:r>
            <a:r>
              <a:rPr lang="ru-RU" alt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ru-RU" altLang="ru-RU" sz="18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30691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B3934B-E1D1-4464-BB76-4D1A8345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Автосоздание</a:t>
            </a:r>
            <a:r>
              <a:rPr lang="ru-RU" dirty="0"/>
              <a:t> сайта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A7A8AB1-67AF-485D-8220-3AC783F82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752" y="1631053"/>
            <a:ext cx="5554726" cy="46166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b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WebHook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       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baseDomain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 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'd.git.verstaem.com/'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baseDomainFolder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token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      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qefwegwegerhrtherhw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b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construct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(){}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updateSite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){}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deleteSite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){}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webHook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WebHook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377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3B6E335-26CF-44DB-AA9B-149CF11E8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Скрипт</a:t>
            </a:r>
            <a:br>
              <a:rPr lang="ru-RU" dirty="0"/>
            </a:br>
            <a:r>
              <a:rPr lang="en-US" dirty="0"/>
              <a:t>1. </a:t>
            </a:r>
            <a:r>
              <a:rPr lang="ru-RU" dirty="0"/>
              <a:t>Инициализация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84E425-5EE9-4056-BBC1-FED13A1E45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45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84A93CA9-3345-49F8-B94A-EE96B94F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ветки помимо </a:t>
            </a:r>
            <a:r>
              <a:rPr lang="en-US" dirty="0"/>
              <a:t>master</a:t>
            </a:r>
            <a:br>
              <a:rPr lang="en-US" dirty="0"/>
            </a:br>
            <a:r>
              <a:rPr lang="ru-RU" dirty="0"/>
              <a:t>вы используете?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87618344-3818-41F4-BBE7-0288210E11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40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1B8E5571-6F4B-4E1B-90C3-5F58D9CE3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904" y="930321"/>
            <a:ext cx="9748007" cy="50783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$_SERVER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'HTTP_X_GITLAB_TOKEN'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 ||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$_SERVER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'HTTP_X_GITLAB_TOKEN'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token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Wrong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token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given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ru-RU" altLang="ru-RU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realpath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__DIR__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'/../..'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.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'/'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json_decode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file_get_contents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given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])) {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33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11B48B5A-79AE-4065-8A6F-FC7821055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952" y="1767006"/>
            <a:ext cx="11358693" cy="3323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str_replace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heads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domain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baseDomain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subDomains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explode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'/'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subDomains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array_reverse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subDomains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domain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implode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'.'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subDomains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.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'.'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baseDomain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.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domain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baseDomainFolder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ru-RU" altLang="ru-RU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realpath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.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baseDomain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 . 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'/'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16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4506A1-9E43-4FFF-8A50-956AB25A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наименовании веток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8A51EE-390A-432E-B4DE-1F193552C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Ветки программистов только с префиксом </a:t>
            </a:r>
            <a:r>
              <a:rPr lang="en-US" sz="3200" dirty="0"/>
              <a:t>“</a:t>
            </a:r>
            <a:r>
              <a:rPr lang="ru-RU" sz="3200" dirty="0"/>
              <a:t>никнейм</a:t>
            </a:r>
            <a:r>
              <a:rPr lang="en-US" sz="3200" dirty="0"/>
              <a:t>/</a:t>
            </a:r>
            <a:r>
              <a:rPr lang="ru-RU" sz="3200" dirty="0"/>
              <a:t>название ветки</a:t>
            </a:r>
            <a:r>
              <a:rPr lang="en-US" sz="3200" dirty="0"/>
              <a:t>”</a:t>
            </a:r>
            <a:endParaRPr lang="ru-RU" sz="3200" dirty="0"/>
          </a:p>
          <a:p>
            <a:pPr marL="274320" lvl="1" indent="0">
              <a:buNone/>
            </a:pPr>
            <a:r>
              <a:rPr lang="ru-RU" sz="3200" dirty="0"/>
              <a:t>Ветка </a:t>
            </a:r>
            <a:r>
              <a:rPr lang="en-US" sz="3200" dirty="0"/>
              <a:t>al/basket </a:t>
            </a:r>
            <a:r>
              <a:rPr lang="ru-RU" sz="3200" dirty="0"/>
              <a:t>-</a:t>
            </a:r>
            <a:r>
              <a:rPr lang="en-US" sz="3200" dirty="0"/>
              <a:t>&gt; </a:t>
            </a:r>
            <a:r>
              <a:rPr lang="ru-RU" sz="3200" dirty="0"/>
              <a:t>Сайт </a:t>
            </a:r>
            <a:r>
              <a:rPr lang="en-US" sz="3200" dirty="0"/>
              <a:t>basket.al.d.site.ru</a:t>
            </a:r>
            <a:endParaRPr lang="ru-RU" sz="3200" dirty="0"/>
          </a:p>
          <a:p>
            <a:r>
              <a:rPr lang="ru-RU" sz="3200" dirty="0"/>
              <a:t>Допустимы буквы, цифры, подчеркивание и тире</a:t>
            </a:r>
            <a:endParaRPr lang="en-US" sz="3200" dirty="0"/>
          </a:p>
          <a:p>
            <a:pPr marL="274320" lvl="1" indent="0">
              <a:buNone/>
            </a:pPr>
            <a:r>
              <a:rPr lang="ru-RU" sz="3200" dirty="0"/>
              <a:t>(символы доменного имени)</a:t>
            </a:r>
          </a:p>
          <a:p>
            <a:r>
              <a:rPr lang="ru-RU" sz="3200" dirty="0"/>
              <a:t>Разумное ограничение по длине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6004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04A046-331E-43AC-BBE0-86E458F10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266" y="1087148"/>
            <a:ext cx="11075468" cy="45243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master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'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&amp;&amp;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hard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pull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2&gt;&amp;1'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return_var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after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== 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'0000000000000000000000000000000000000000'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deleteSite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}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updateSite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  <a:b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524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998EF7-3154-43C1-8A4E-7A1B953BC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Скрипт</a:t>
            </a:r>
            <a:br>
              <a:rPr lang="ru-RU" dirty="0"/>
            </a:br>
            <a:r>
              <a:rPr lang="en-US" dirty="0"/>
              <a:t>2. </a:t>
            </a:r>
            <a:r>
              <a:rPr lang="ru-RU" dirty="0"/>
              <a:t>Создание сайта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9B321C-8FFA-4E6B-B1F1-C517F8C7DE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47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3C00F54E-A069-4258-B5A2-74C702AC6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300" y="612845"/>
            <a:ext cx="7725192" cy="56323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WebHook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[];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construct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(){}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updateSite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kumimoji="0" lang="ru-RU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is_dir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Создаем папку сайта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}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Выполняем </a:t>
            </a:r>
            <a:r>
              <a:rPr lang="en-US" altLang="ru-RU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git pull</a:t>
            </a:r>
            <a:endParaRPr lang="ru-RU" altLang="ru-RU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	В папке параллельного сайта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deleteSite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){}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82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6E5250B-5583-4FEA-B5DA-037300EEE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231" y="692022"/>
            <a:ext cx="11056690" cy="50167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site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baseFolder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realpath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.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baseDomain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 .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'/'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strpos</a:t>
            </a:r>
            <a:r>
              <a:rPr lang="en-US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16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6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ru-RU" altLang="ru-RU" sz="16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baseDomainFolder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 ===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rsync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-a '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ru-RU" altLang="ru-RU" sz="16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ru-RU" altLang="ru-RU" sz="16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ru-RU" altLang="ru-RU" sz="16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baseDomainFolder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'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.=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--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exclude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bitrix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 --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exclude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upload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 2&gt;&amp;1'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return_var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altLang="ru-RU" sz="16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ru-RU" altLang="ru-RU" sz="16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copied</a:t>
            </a:r>
            <a:r>
              <a:rPr lang="ru-RU" altLang="ru-RU" sz="16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altLang="ru-RU" sz="16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symlink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16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6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ru-RU" altLang="ru-RU" sz="16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baseDomainFolder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. 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bitrix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altLang="ru-RU" sz="16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6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lang="ru-RU" altLang="ru-RU" sz="16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bitrix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altLang="ru-RU" sz="1600" i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symlink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altLang="ru-RU" sz="16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6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ru-RU" altLang="ru-RU" sz="1600" b="1" dirty="0" err="1">
                <a:solidFill>
                  <a:srgbClr val="660E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baseDomainFolder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. 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upload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altLang="ru-RU" sz="16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ru-RU" altLang="ru-RU" sz="1600" dirty="0" err="1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lang="ru-RU" altLang="ru-RU" sz="1600" dirty="0">
                <a:solidFill>
                  <a:srgbClr val="66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upload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ru-RU" altLang="ru-RU" sz="1600" b="1" dirty="0" err="1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lang="ru-RU" altLang="ru-RU" sz="16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Symlinks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altLang="ru-RU" sz="16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created</a:t>
            </a:r>
            <a:r>
              <a:rPr lang="ru-RU" altLang="ru-RU" sz="1600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lang="ru-RU" altLang="ru-RU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ru-RU" altLang="ru-RU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altLang="ru-RU" sz="3600" dirty="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Pulling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changes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repository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'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.=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&amp;&amp;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fetch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checkout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'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.=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&amp;&amp;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checkout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'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&amp;&amp;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hard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pull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2&gt;&amp;1'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16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16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return_var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547C79-1BB2-417C-B029-F31877AD0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1630C3-FAC7-4EF9-8650-1BDA9F374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44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C5498F-9289-40CC-9338-4AC94330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Скрипт</a:t>
            </a:r>
            <a:br>
              <a:rPr lang="ru-RU" dirty="0"/>
            </a:br>
            <a:r>
              <a:rPr lang="ru-RU" dirty="0"/>
              <a:t>3</a:t>
            </a:r>
            <a:r>
              <a:rPr lang="en-US" dirty="0"/>
              <a:t>. </a:t>
            </a:r>
            <a:r>
              <a:rPr lang="ru-RU" dirty="0"/>
              <a:t>Удаление сайта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825FDC-E882-439E-B438-769E5FE61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31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802FC5-BE99-4FCA-AD52-C14C4A72D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795" y="1843950"/>
            <a:ext cx="8802410" cy="3170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is_dir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'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baseDomainFolder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.=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&amp;&amp;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-d '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branch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2&gt;&amp;1'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return_var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-R '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folder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 2&gt;&amp;1'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command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kumimoji="0" lang="ru-RU" altLang="ru-RU" sz="2000" b="0" i="0" u="none" strike="noStrike" cap="none" normalizeH="0" baseline="0" dirty="0" err="1">
                <a:ln>
                  <a:noFill/>
                </a:ln>
                <a:solidFill>
                  <a:srgbClr val="66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return_var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echo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Site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don't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exist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92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9B9DB-61DD-464B-B839-E4C04698B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Дополнительные особенности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42F3D-1E3D-4EA2-9A32-E136A5E82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Bash </a:t>
            </a:r>
            <a:r>
              <a:rPr lang="ru-RU" sz="3200" dirty="0"/>
              <a:t>скрипт как альтернатива </a:t>
            </a:r>
            <a:r>
              <a:rPr lang="en-US" sz="3200" dirty="0" err="1"/>
              <a:t>php</a:t>
            </a:r>
            <a:endParaRPr lang="en-US" sz="3200" dirty="0"/>
          </a:p>
          <a:p>
            <a:r>
              <a:rPr lang="ru-RU" sz="3200" dirty="0"/>
              <a:t>Запуск фонового процесса. Символ </a:t>
            </a:r>
            <a:r>
              <a:rPr lang="en-US" sz="3200" dirty="0"/>
              <a:t>&amp;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8719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09A742B-319D-4215-A34C-8B928A9F0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Все </a:t>
            </a:r>
            <a:r>
              <a:rPr lang="ru-RU" dirty="0" err="1"/>
              <a:t>коммиты</a:t>
            </a:r>
            <a:br>
              <a:rPr lang="ru-RU" dirty="0"/>
            </a:br>
            <a:r>
              <a:rPr lang="ru-RU" dirty="0"/>
              <a:t>в одну ветку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AFFEEF2-3AC4-45E3-B64A-31417CF00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:a16="http://schemas.microsoft.com/office/drawing/2014/main" id="{9859074D-0454-45DF-8487-7B6EAA58BB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9655632"/>
              </p:ext>
            </p:extLst>
          </p:nvPr>
        </p:nvGraphicFramePr>
        <p:xfrm>
          <a:off x="88900" y="296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6510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91798B-01B9-45A4-A659-DC2BAA30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Итоговый алгоритм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9A38C3-EBFB-4C94-B196-198636C83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/>
              <a:t>Прописываем конфиг </a:t>
            </a:r>
            <a:r>
              <a:rPr lang="en-US" sz="3200" dirty="0" err="1"/>
              <a:t>nginx</a:t>
            </a: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ru-RU" sz="3200" dirty="0" err="1"/>
              <a:t>Вебхук</a:t>
            </a:r>
            <a:r>
              <a:rPr lang="ru-RU" sz="3200" dirty="0"/>
              <a:t> в центральном репозитории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/>
              <a:t>Развертка дефолтного сайта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/>
              <a:t>Положить файл принимающего скрипта в корень дефолтного сайта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/>
              <a:t>Отправляем </a:t>
            </a:r>
            <a:r>
              <a:rPr lang="ru-RU" sz="3200" dirty="0" err="1"/>
              <a:t>коммиты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4905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74C4D-1E32-470D-AEDB-03A1B953B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ВОПРОСЫ? </a:t>
            </a:r>
            <a:r>
              <a:rPr lang="ru-RU" dirty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B088CA-2C03-4B98-9AA5-3EF64282F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128" y="5132839"/>
            <a:ext cx="9052560" cy="1295400"/>
          </a:xfrm>
        </p:spPr>
        <p:txBody>
          <a:bodyPr>
            <a:normAutofit/>
          </a:bodyPr>
          <a:lstStyle/>
          <a:p>
            <a:r>
              <a:rPr lang="ru-RU" dirty="0"/>
              <a:t>Шубин Александр</a:t>
            </a:r>
          </a:p>
          <a:p>
            <a:r>
              <a:rPr lang="en-US" dirty="0">
                <a:hlinkClick r:id="rId2"/>
              </a:rPr>
              <a:t>https://verstaem.com/contacts/</a:t>
            </a:r>
            <a:endParaRPr lang="ru-RU" dirty="0"/>
          </a:p>
          <a:p>
            <a:r>
              <a:rPr lang="ru-RU" dirty="0"/>
              <a:t>материалы: </a:t>
            </a:r>
            <a:r>
              <a:rPr lang="en-US" dirty="0">
                <a:hlinkClick r:id="rId3"/>
              </a:rPr>
              <a:t>https://verstaem.com/bxmeetup/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1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B840B-8846-4F76-8C18-696A4880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375660" cy="1737360"/>
          </a:xfrm>
        </p:spPr>
        <p:txBody>
          <a:bodyPr>
            <a:normAutofit fontScale="90000"/>
          </a:bodyPr>
          <a:lstStyle/>
          <a:p>
            <a:r>
              <a:rPr lang="ru-RU" dirty="0"/>
              <a:t>Выделение отдельной ветки под разработку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96C66DB-63E3-4146-8AD4-08E7C5F2BAAF}"/>
              </a:ext>
            </a:extLst>
          </p:cNvPr>
          <p:cNvPicPr preferRelativeResize="0"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1119199" y="280334"/>
            <a:ext cx="4333867" cy="6449613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9C16267D-C95F-4726-95E0-99E148C2A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69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9F4CB8-5201-4FAA-B33C-3C020FD90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100" y="685800"/>
            <a:ext cx="3329940" cy="1737360"/>
          </a:xfrm>
        </p:spPr>
        <p:txBody>
          <a:bodyPr/>
          <a:lstStyle/>
          <a:p>
            <a:r>
              <a:rPr lang="ru-RU" dirty="0"/>
              <a:t>Собственная схема ветвления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09C2BA7-1BCD-4B80-B593-B3414F5D5D68}"/>
              </a:ext>
            </a:extLst>
          </p:cNvPr>
          <p:cNvPicPr preferRelativeResize="0"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1071665" y="0"/>
            <a:ext cx="5141392" cy="6858000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93B06C6B-9371-4AD5-A9A9-B686ED055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20101" y="2423160"/>
            <a:ext cx="3581400" cy="3291840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https://habrahabr.ru/post/106912/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888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060BA-E21C-4176-B1E9-DE489798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Демо</a:t>
            </a:r>
            <a:r>
              <a:rPr lang="ru-RU" dirty="0"/>
              <a:t>. Итоговый результат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E185397-037D-4CFA-9744-C59EAA6EEC53}"/>
              </a:ext>
            </a:extLst>
          </p:cNvPr>
          <p:cNvSpPr/>
          <p:nvPr/>
        </p:nvSpPr>
        <p:spPr>
          <a:xfrm>
            <a:off x="546243" y="2967335"/>
            <a:ext cx="110995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hlinkClick r:id="rId2"/>
              </a:rPr>
              <a:t>https://youtu.be/TpLTFegI87E</a:t>
            </a:r>
            <a:r>
              <a:rPr lang="en-US" sz="5400" dirty="0"/>
              <a:t>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9645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ультимедиа в Интернете 3">
            <a:hlinkClick r:id="" action="ppaction://media"/>
            <a:extLst>
              <a:ext uri="{FF2B5EF4-FFF2-40B4-BE49-F238E27FC236}">
                <a16:creationId xmlns:a16="http://schemas.microsoft.com/office/drawing/2014/main" id="{4A836E1B-F94D-49FA-A307-FD7BD3E0DEC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 rotWithShape="1">
          <a:blip r:embed="rId3"/>
          <a:srcRect t="12706" b="12408"/>
          <a:stretch/>
        </p:blipFill>
        <p:spPr>
          <a:xfrm>
            <a:off x="847486" y="481229"/>
            <a:ext cx="10497028" cy="589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2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64F5912-10A5-470A-8A3F-FE5606A3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NGINX + PHP-FPM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ADA570-30D8-4D83-8D78-41E87D0472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0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4241DEC-E78F-4120-B433-28F06B1F5926}"/>
              </a:ext>
            </a:extLst>
          </p:cNvPr>
          <p:cNvSpPr/>
          <p:nvPr/>
        </p:nvSpPr>
        <p:spPr>
          <a:xfrm>
            <a:off x="1108745" y="582067"/>
            <a:ext cx="997450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server</a:t>
            </a:r>
            <a:r>
              <a:rPr lang="ru-RU" sz="1400" dirty="0"/>
              <a:t> {</a:t>
            </a:r>
          </a:p>
          <a:p>
            <a:r>
              <a:rPr lang="ru-RU" sz="1400" dirty="0"/>
              <a:t>	</a:t>
            </a:r>
            <a:r>
              <a:rPr lang="ru-RU" sz="1400" dirty="0" err="1"/>
              <a:t>server_name</a:t>
            </a:r>
            <a:r>
              <a:rPr lang="ru-RU" sz="1400" dirty="0"/>
              <a:t> d.git.verstaem.com </a:t>
            </a:r>
            <a:r>
              <a:rPr lang="ru-RU" sz="1400" dirty="0">
                <a:solidFill>
                  <a:srgbClr val="FF0000"/>
                </a:solidFill>
              </a:rPr>
              <a:t>*</a:t>
            </a:r>
            <a:r>
              <a:rPr lang="ru-RU" sz="1400" dirty="0"/>
              <a:t>.d.git.verstaem.com;</a:t>
            </a:r>
          </a:p>
          <a:p>
            <a:r>
              <a:rPr lang="ru-RU" sz="1400" dirty="0"/>
              <a:t>	</a:t>
            </a:r>
            <a:r>
              <a:rPr lang="ru-RU" sz="1400" dirty="0" err="1"/>
              <a:t>charset</a:t>
            </a:r>
            <a:r>
              <a:rPr lang="ru-RU" sz="1400" dirty="0"/>
              <a:t> </a:t>
            </a:r>
            <a:r>
              <a:rPr lang="ru-RU" sz="1400" dirty="0" err="1"/>
              <a:t>off</a:t>
            </a:r>
            <a:r>
              <a:rPr lang="ru-RU" sz="1400" dirty="0"/>
              <a:t>;</a:t>
            </a:r>
          </a:p>
          <a:p>
            <a:r>
              <a:rPr lang="ru-RU" sz="1400" dirty="0"/>
              <a:t>	</a:t>
            </a:r>
            <a:r>
              <a:rPr lang="ru-RU" sz="1400" dirty="0" err="1"/>
              <a:t>root</a:t>
            </a:r>
            <a:r>
              <a:rPr lang="ru-RU" sz="1400" dirty="0"/>
              <a:t> $</a:t>
            </a:r>
            <a:r>
              <a:rPr lang="ru-RU" sz="1400" dirty="0" err="1"/>
              <a:t>root_path</a:t>
            </a:r>
            <a:r>
              <a:rPr lang="ru-RU" sz="1400" dirty="0"/>
              <a:t>;</a:t>
            </a:r>
          </a:p>
          <a:p>
            <a:r>
              <a:rPr lang="ru-RU" sz="1400" dirty="0"/>
              <a:t>	</a:t>
            </a:r>
            <a:r>
              <a:rPr lang="ru-RU" sz="1400" dirty="0" err="1"/>
              <a:t>set</a:t>
            </a:r>
            <a:r>
              <a:rPr lang="ru-RU" sz="1400" dirty="0"/>
              <a:t> $</a:t>
            </a:r>
            <a:r>
              <a:rPr lang="ru-RU" sz="1400" dirty="0" err="1"/>
              <a:t>root_path</a:t>
            </a:r>
            <a:r>
              <a:rPr lang="ru-RU" sz="1400" dirty="0"/>
              <a:t> /</a:t>
            </a:r>
            <a:r>
              <a:rPr lang="ru-RU" sz="1400" dirty="0" err="1"/>
              <a:t>var</a:t>
            </a:r>
            <a:r>
              <a:rPr lang="ru-RU" sz="1400" dirty="0"/>
              <a:t>/</a:t>
            </a:r>
            <a:r>
              <a:rPr lang="ru-RU" sz="1400" dirty="0" err="1"/>
              <a:t>www</a:t>
            </a:r>
            <a:r>
              <a:rPr lang="ru-RU" sz="1400" dirty="0"/>
              <a:t>/</a:t>
            </a:r>
            <a:r>
              <a:rPr lang="ru-RU" sz="1400" dirty="0" err="1"/>
              <a:t>gitdemo</a:t>
            </a:r>
            <a:r>
              <a:rPr lang="ru-RU" sz="1400" dirty="0"/>
              <a:t>/</a:t>
            </a:r>
            <a:r>
              <a:rPr lang="ru-RU" sz="1400" dirty="0" err="1"/>
              <a:t>data</a:t>
            </a:r>
            <a:r>
              <a:rPr lang="ru-RU" sz="1400" dirty="0"/>
              <a:t>/</a:t>
            </a:r>
            <a:r>
              <a:rPr lang="ru-RU" sz="1400" dirty="0" err="1"/>
              <a:t>www</a:t>
            </a:r>
            <a:r>
              <a:rPr lang="ru-RU" sz="1400" dirty="0">
                <a:solidFill>
                  <a:srgbClr val="00B0F0"/>
                </a:solidFill>
              </a:rPr>
              <a:t>/$</a:t>
            </a:r>
            <a:r>
              <a:rPr lang="ru-RU" sz="1400" dirty="0" err="1">
                <a:solidFill>
                  <a:srgbClr val="00B0F0"/>
                </a:solidFill>
              </a:rPr>
              <a:t>http_host</a:t>
            </a:r>
            <a:r>
              <a:rPr lang="ru-RU" sz="1400" dirty="0"/>
              <a:t>;</a:t>
            </a:r>
          </a:p>
          <a:p>
            <a:r>
              <a:rPr lang="ru-RU" sz="1400" dirty="0"/>
              <a:t>	</a:t>
            </a:r>
            <a:r>
              <a:rPr lang="ru-RU" sz="1400" dirty="0" err="1"/>
              <a:t>set</a:t>
            </a:r>
            <a:r>
              <a:rPr lang="ru-RU" sz="1400" dirty="0"/>
              <a:t> $</a:t>
            </a:r>
            <a:r>
              <a:rPr lang="ru-RU" sz="1400" dirty="0" err="1"/>
              <a:t>php_sock</a:t>
            </a:r>
            <a:r>
              <a:rPr lang="ru-RU" sz="1400" dirty="0"/>
              <a:t> </a:t>
            </a:r>
            <a:r>
              <a:rPr lang="ru-RU" sz="1400" dirty="0" err="1"/>
              <a:t>unix</a:t>
            </a:r>
            <a:r>
              <a:rPr lang="ru-RU" sz="1400" dirty="0"/>
              <a:t>:/</a:t>
            </a:r>
            <a:r>
              <a:rPr lang="ru-RU" sz="1400" dirty="0" err="1"/>
              <a:t>var</a:t>
            </a:r>
            <a:r>
              <a:rPr lang="ru-RU" sz="1400" dirty="0"/>
              <a:t>/</a:t>
            </a:r>
            <a:r>
              <a:rPr lang="ru-RU" sz="1400" dirty="0" err="1"/>
              <a:t>www</a:t>
            </a:r>
            <a:r>
              <a:rPr lang="ru-RU" sz="1400" dirty="0"/>
              <a:t>/</a:t>
            </a:r>
            <a:r>
              <a:rPr lang="ru-RU" sz="1400" dirty="0" err="1"/>
              <a:t>php-fpm</a:t>
            </a:r>
            <a:r>
              <a:rPr lang="ru-RU" sz="1400" dirty="0"/>
              <a:t>/</a:t>
            </a:r>
            <a:r>
              <a:rPr lang="ru-RU" sz="1400" dirty="0" err="1"/>
              <a:t>gitdemo.sock</a:t>
            </a:r>
            <a:r>
              <a:rPr lang="ru-RU" sz="1400" dirty="0"/>
              <a:t>;</a:t>
            </a:r>
          </a:p>
          <a:p>
            <a:r>
              <a:rPr lang="ru-RU" sz="1400" dirty="0"/>
              <a:t>	</a:t>
            </a:r>
            <a:r>
              <a:rPr lang="ru-RU" sz="1400" dirty="0" err="1"/>
              <a:t>access_log</a:t>
            </a:r>
            <a:r>
              <a:rPr lang="ru-RU" sz="1400" dirty="0"/>
              <a:t> /</a:t>
            </a:r>
            <a:r>
              <a:rPr lang="ru-RU" sz="1400" dirty="0" err="1"/>
              <a:t>var</a:t>
            </a:r>
            <a:r>
              <a:rPr lang="ru-RU" sz="1400" dirty="0"/>
              <a:t>/</a:t>
            </a:r>
            <a:r>
              <a:rPr lang="ru-RU" sz="1400" dirty="0" err="1"/>
              <a:t>www</a:t>
            </a:r>
            <a:r>
              <a:rPr lang="ru-RU" sz="1400" dirty="0"/>
              <a:t>/</a:t>
            </a:r>
            <a:r>
              <a:rPr lang="ru-RU" sz="1400" dirty="0" err="1"/>
              <a:t>httpd-logs</a:t>
            </a:r>
            <a:r>
              <a:rPr lang="ru-RU" sz="1400" dirty="0">
                <a:solidFill>
                  <a:srgbClr val="00B0F0"/>
                </a:solidFill>
              </a:rPr>
              <a:t>/$http_host</a:t>
            </a:r>
            <a:r>
              <a:rPr lang="ru-RU" sz="1400" dirty="0"/>
              <a:t>.access.log ;</a:t>
            </a:r>
          </a:p>
          <a:p>
            <a:r>
              <a:rPr lang="ru-RU" sz="1400" dirty="0"/>
              <a:t>	</a:t>
            </a:r>
            <a:r>
              <a:rPr lang="ru-RU" sz="1400" dirty="0" err="1"/>
              <a:t>error_log</a:t>
            </a:r>
            <a:r>
              <a:rPr lang="ru-RU" sz="1400" dirty="0"/>
              <a:t> /</a:t>
            </a:r>
            <a:r>
              <a:rPr lang="ru-RU" sz="1400" dirty="0" err="1"/>
              <a:t>var</a:t>
            </a:r>
            <a:r>
              <a:rPr lang="ru-RU" sz="1400" dirty="0"/>
              <a:t>/</a:t>
            </a:r>
            <a:r>
              <a:rPr lang="ru-RU" sz="1400" dirty="0" err="1"/>
              <a:t>www</a:t>
            </a:r>
            <a:r>
              <a:rPr lang="ru-RU" sz="1400" dirty="0"/>
              <a:t>/</a:t>
            </a:r>
            <a:r>
              <a:rPr lang="ru-RU" sz="1400" dirty="0" err="1"/>
              <a:t>httpd-logs</a:t>
            </a:r>
            <a:r>
              <a:rPr lang="ru-RU" sz="1400" dirty="0">
                <a:solidFill>
                  <a:srgbClr val="00B0F0"/>
                </a:solidFill>
              </a:rPr>
              <a:t>/$http_host</a:t>
            </a:r>
            <a:r>
              <a:rPr lang="ru-RU" sz="1400" dirty="0"/>
              <a:t>.error.log </a:t>
            </a:r>
            <a:r>
              <a:rPr lang="ru-RU" sz="1400" dirty="0" err="1"/>
              <a:t>notice</a:t>
            </a:r>
            <a:r>
              <a:rPr lang="ru-RU" sz="1400" dirty="0"/>
              <a:t>;</a:t>
            </a:r>
          </a:p>
          <a:p>
            <a:r>
              <a:rPr lang="ru-RU" sz="1400" dirty="0"/>
              <a:t>	</a:t>
            </a:r>
            <a:r>
              <a:rPr lang="ru-RU" sz="1400" dirty="0" err="1"/>
              <a:t>location</a:t>
            </a:r>
            <a:r>
              <a:rPr lang="ru-RU" sz="1400" dirty="0"/>
              <a:t> /</a:t>
            </a:r>
            <a:r>
              <a:rPr lang="ru-RU" sz="1400" dirty="0">
                <a:solidFill>
                  <a:srgbClr val="00B050"/>
                </a:solidFill>
              </a:rPr>
              <a:t>robots.txt </a:t>
            </a:r>
            <a:r>
              <a:rPr lang="ru-RU" sz="1400" dirty="0"/>
              <a:t>{</a:t>
            </a:r>
          </a:p>
          <a:p>
            <a:r>
              <a:rPr lang="ru-RU" sz="1400" dirty="0"/>
              <a:t>		</a:t>
            </a:r>
            <a:r>
              <a:rPr lang="ru-RU" sz="1400" dirty="0" err="1"/>
              <a:t>alias</a:t>
            </a:r>
            <a:r>
              <a:rPr lang="ru-RU" sz="1400" dirty="0"/>
              <a:t> /</a:t>
            </a:r>
            <a:r>
              <a:rPr lang="ru-RU" sz="1400" dirty="0" err="1"/>
              <a:t>var</a:t>
            </a:r>
            <a:r>
              <a:rPr lang="ru-RU" sz="1400" dirty="0"/>
              <a:t>/</a:t>
            </a:r>
            <a:r>
              <a:rPr lang="ru-RU" sz="1400" dirty="0" err="1"/>
              <a:t>www</a:t>
            </a:r>
            <a:r>
              <a:rPr lang="ru-RU" sz="1400" dirty="0"/>
              <a:t>/</a:t>
            </a:r>
            <a:r>
              <a:rPr lang="ru-RU" sz="1400" dirty="0" err="1"/>
              <a:t>gitdemo</a:t>
            </a:r>
            <a:r>
              <a:rPr lang="ru-RU" sz="1400" dirty="0"/>
              <a:t>/</a:t>
            </a:r>
            <a:r>
              <a:rPr lang="ru-RU" sz="1400" dirty="0" err="1"/>
              <a:t>data</a:t>
            </a:r>
            <a:r>
              <a:rPr lang="ru-RU" sz="1400" dirty="0"/>
              <a:t>/</a:t>
            </a:r>
            <a:r>
              <a:rPr lang="ru-RU" sz="1400" dirty="0" err="1"/>
              <a:t>www</a:t>
            </a:r>
            <a:r>
              <a:rPr lang="ru-RU" sz="1400" dirty="0"/>
              <a:t>/robots.txt;</a:t>
            </a:r>
          </a:p>
          <a:p>
            <a:r>
              <a:rPr lang="ru-RU" sz="1400" dirty="0"/>
              <a:t>	}</a:t>
            </a:r>
          </a:p>
          <a:p>
            <a:endParaRPr lang="ru-RU" sz="1400" dirty="0"/>
          </a:p>
          <a:p>
            <a:r>
              <a:rPr lang="ru-RU" sz="1400" dirty="0"/>
              <a:t>	 </a:t>
            </a:r>
            <a:r>
              <a:rPr lang="ru-RU" sz="1400" dirty="0" err="1"/>
              <a:t>location</a:t>
            </a:r>
            <a:r>
              <a:rPr lang="ru-RU" sz="1400" dirty="0"/>
              <a:t> / {</a:t>
            </a:r>
          </a:p>
          <a:p>
            <a:r>
              <a:rPr lang="ru-RU" sz="1400" dirty="0"/>
              <a:t>			</a:t>
            </a:r>
            <a:r>
              <a:rPr lang="ru-RU" sz="1400" dirty="0" err="1"/>
              <a:t>try_files</a:t>
            </a:r>
            <a:r>
              <a:rPr lang="ru-RU" sz="1400" dirty="0"/>
              <a:t> $</a:t>
            </a:r>
            <a:r>
              <a:rPr lang="ru-RU" sz="1400" dirty="0" err="1"/>
              <a:t>uri</a:t>
            </a:r>
            <a:r>
              <a:rPr lang="ru-RU" sz="1400" dirty="0"/>
              <a:t> $</a:t>
            </a:r>
            <a:r>
              <a:rPr lang="ru-RU" sz="1400" dirty="0" err="1"/>
              <a:t>uri</a:t>
            </a:r>
            <a:r>
              <a:rPr lang="ru-RU" sz="1400" dirty="0"/>
              <a:t>/ @</a:t>
            </a:r>
            <a:r>
              <a:rPr lang="ru-RU" sz="1400" dirty="0" err="1"/>
              <a:t>bitrix</a:t>
            </a:r>
            <a:r>
              <a:rPr lang="ru-RU" sz="1400" dirty="0"/>
              <a:t>;</a:t>
            </a:r>
          </a:p>
          <a:p>
            <a:r>
              <a:rPr lang="ru-RU" sz="1400" dirty="0"/>
              <a:t>	}</a:t>
            </a:r>
          </a:p>
          <a:p>
            <a:endParaRPr lang="ru-RU" sz="1400" dirty="0"/>
          </a:p>
          <a:p>
            <a:r>
              <a:rPr lang="ru-RU" sz="1400" dirty="0"/>
              <a:t>	</a:t>
            </a:r>
            <a:r>
              <a:rPr lang="ru-RU" sz="1400" dirty="0" err="1"/>
              <a:t>location</a:t>
            </a:r>
            <a:r>
              <a:rPr lang="ru-RU" sz="1400" dirty="0"/>
              <a:t> ~ \.</a:t>
            </a:r>
            <a:r>
              <a:rPr lang="ru-RU" sz="1400" dirty="0" err="1"/>
              <a:t>php</a:t>
            </a:r>
            <a:r>
              <a:rPr lang="ru-RU" sz="1400" dirty="0"/>
              <a:t>$ {</a:t>
            </a:r>
          </a:p>
          <a:p>
            <a:r>
              <a:rPr lang="ru-RU" sz="1400" dirty="0"/>
              <a:t>		</a:t>
            </a:r>
            <a:r>
              <a:rPr lang="ru-RU" sz="1400" dirty="0" err="1"/>
              <a:t>try_files</a:t>
            </a:r>
            <a:r>
              <a:rPr lang="ru-RU" sz="1400" dirty="0"/>
              <a:t>       $</a:t>
            </a:r>
            <a:r>
              <a:rPr lang="ru-RU" sz="1400" dirty="0" err="1"/>
              <a:t>uri</a:t>
            </a:r>
            <a:r>
              <a:rPr lang="ru-RU" sz="1400" dirty="0"/>
              <a:t> @</a:t>
            </a:r>
            <a:r>
              <a:rPr lang="ru-RU" sz="1400" dirty="0" err="1"/>
              <a:t>bitrix</a:t>
            </a:r>
            <a:r>
              <a:rPr lang="ru-RU" sz="1400" dirty="0"/>
              <a:t>;</a:t>
            </a:r>
          </a:p>
          <a:p>
            <a:r>
              <a:rPr lang="ru-RU" sz="1400" dirty="0"/>
              <a:t>		</a:t>
            </a:r>
            <a:r>
              <a:rPr lang="ru-RU" sz="1400" dirty="0" err="1"/>
              <a:t>fastcgi_pass</a:t>
            </a:r>
            <a:r>
              <a:rPr lang="ru-RU" sz="1400" dirty="0"/>
              <a:t>    $</a:t>
            </a:r>
            <a:r>
              <a:rPr lang="ru-RU" sz="1400" dirty="0" err="1"/>
              <a:t>php_sock</a:t>
            </a:r>
            <a:r>
              <a:rPr lang="ru-RU" sz="1400" dirty="0"/>
              <a:t>;</a:t>
            </a:r>
          </a:p>
          <a:p>
            <a:r>
              <a:rPr lang="ru-RU" sz="1400" dirty="0"/>
              <a:t>		</a:t>
            </a:r>
            <a:r>
              <a:rPr lang="ru-RU" sz="1400" dirty="0" err="1"/>
              <a:t>fastcgi_param</a:t>
            </a:r>
            <a:r>
              <a:rPr lang="ru-RU" sz="1400" dirty="0"/>
              <a:t> SCRIPT_FILENAME $</a:t>
            </a:r>
            <a:r>
              <a:rPr lang="ru-RU" sz="1400" dirty="0" err="1"/>
              <a:t>document_root$fastcgi_script_name</a:t>
            </a:r>
            <a:r>
              <a:rPr lang="ru-RU" sz="1400" dirty="0"/>
              <a:t>;</a:t>
            </a:r>
          </a:p>
          <a:p>
            <a:r>
              <a:rPr lang="ru-RU" sz="1400" dirty="0"/>
              <a:t>		</a:t>
            </a:r>
            <a:r>
              <a:rPr lang="ru-RU" sz="1400" dirty="0" err="1"/>
              <a:t>fastcgi_param</a:t>
            </a:r>
            <a:r>
              <a:rPr lang="ru-RU" sz="1400" dirty="0"/>
              <a:t> PHP_ADMIN_VALUE "</a:t>
            </a:r>
            <a:r>
              <a:rPr lang="ru-RU" sz="1400" dirty="0" err="1"/>
              <a:t>sendmail_path</a:t>
            </a:r>
            <a:r>
              <a:rPr lang="ru-RU" sz="1400" dirty="0"/>
              <a:t> = /</a:t>
            </a:r>
            <a:r>
              <a:rPr lang="ru-RU" sz="1400" dirty="0" err="1"/>
              <a:t>usr</a:t>
            </a:r>
            <a:r>
              <a:rPr lang="ru-RU" sz="1400" dirty="0"/>
              <a:t>/</a:t>
            </a:r>
            <a:r>
              <a:rPr lang="ru-RU" sz="1400" dirty="0" err="1"/>
              <a:t>sbin</a:t>
            </a:r>
            <a:r>
              <a:rPr lang="ru-RU" sz="1400" dirty="0"/>
              <a:t>/</a:t>
            </a:r>
            <a:r>
              <a:rPr lang="ru-RU" sz="1400" dirty="0" err="1"/>
              <a:t>sendmail</a:t>
            </a:r>
            <a:r>
              <a:rPr lang="ru-RU" sz="1400" dirty="0"/>
              <a:t> -t -i -f webmaster@d.git.verstaem.com";</a:t>
            </a:r>
          </a:p>
          <a:p>
            <a:r>
              <a:rPr lang="ru-RU" sz="1400" dirty="0"/>
              <a:t>		</a:t>
            </a:r>
            <a:r>
              <a:rPr lang="ru-RU" sz="1400" dirty="0" err="1"/>
              <a:t>include</a:t>
            </a:r>
            <a:r>
              <a:rPr lang="ru-RU" sz="1400" dirty="0"/>
              <a:t> </a:t>
            </a:r>
            <a:r>
              <a:rPr lang="ru-RU" sz="1400" dirty="0" err="1"/>
              <a:t>fastcgi_params</a:t>
            </a:r>
            <a:r>
              <a:rPr lang="ru-RU" sz="1400" dirty="0"/>
              <a:t>;</a:t>
            </a:r>
          </a:p>
          <a:p>
            <a:r>
              <a:rPr lang="ru-RU" sz="1400" dirty="0"/>
              <a:t>	}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	</a:t>
            </a:r>
            <a:r>
              <a:rPr lang="en-US" sz="1400" dirty="0">
                <a:solidFill>
                  <a:srgbClr val="FFC000"/>
                </a:solidFill>
              </a:rPr>
              <a:t>[…]</a:t>
            </a:r>
            <a:endParaRPr lang="ru-RU" sz="1400" dirty="0">
              <a:solidFill>
                <a:srgbClr val="FFC000"/>
              </a:solidFill>
            </a:endParaRPr>
          </a:p>
          <a:p>
            <a:r>
              <a:rPr lang="en-US" sz="1400" dirty="0"/>
              <a:t>}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9706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Дерево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566</TotalTime>
  <Words>450</Words>
  <Application>Microsoft Office PowerPoint</Application>
  <PresentationFormat>Широкоэкранный</PresentationFormat>
  <Paragraphs>115</Paragraphs>
  <Slides>31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Bookman Old Style</vt:lpstr>
      <vt:lpstr>Cambria</vt:lpstr>
      <vt:lpstr>Century Gothic</vt:lpstr>
      <vt:lpstr>Courier New</vt:lpstr>
      <vt:lpstr>Wingdings</vt:lpstr>
      <vt:lpstr>Дерево</vt:lpstr>
      <vt:lpstr>Простая авторазвертка сайта при создании ветки в git</vt:lpstr>
      <vt:lpstr>Какие ветки помимо master вы используете?</vt:lpstr>
      <vt:lpstr>Все коммиты в одну ветку</vt:lpstr>
      <vt:lpstr>Выделение отдельной ветки под разработку</vt:lpstr>
      <vt:lpstr>Собственная схема ветвления</vt:lpstr>
      <vt:lpstr>Демо. Итоговый результат</vt:lpstr>
      <vt:lpstr>Презентация PowerPoint</vt:lpstr>
      <vt:lpstr>NGINX + PHP-FPM</vt:lpstr>
      <vt:lpstr>Презентация PowerPoint</vt:lpstr>
      <vt:lpstr>Презентация PowerPoint</vt:lpstr>
      <vt:lpstr>Конфиг NGINX + PHP-FPM</vt:lpstr>
      <vt:lpstr>Выполнение действий по коммиту</vt:lpstr>
      <vt:lpstr>Что такое хуки hooks?</vt:lpstr>
      <vt:lpstr>Вебхуки Webhooks</vt:lpstr>
      <vt:lpstr>Другие варианты</vt:lpstr>
      <vt:lpstr>Как использовать вебхук?</vt:lpstr>
      <vt:lpstr>Простой автодеплой</vt:lpstr>
      <vt:lpstr>Автосоздание сайта</vt:lpstr>
      <vt:lpstr>Скрипт 1. Инициализация</vt:lpstr>
      <vt:lpstr>Презентация PowerPoint</vt:lpstr>
      <vt:lpstr>Презентация PowerPoint</vt:lpstr>
      <vt:lpstr>О наименовании веток</vt:lpstr>
      <vt:lpstr>Презентация PowerPoint</vt:lpstr>
      <vt:lpstr>Скрипт 2. Создание сайта</vt:lpstr>
      <vt:lpstr>Презентация PowerPoint</vt:lpstr>
      <vt:lpstr>Презентация PowerPoint</vt:lpstr>
      <vt:lpstr>Скрипт 3. Удаление сайта</vt:lpstr>
      <vt:lpstr>Презентация PowerPoint</vt:lpstr>
      <vt:lpstr>Дополнительные особенности</vt:lpstr>
      <vt:lpstr>Итоговый алгоритм</vt:lpstr>
      <vt:lpstr>ВОПРОСЫ?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Простая авторазвертка сайта при создании ветки в git</dc:title>
  <dc:creator>Александр Шубин</dc:creator>
  <cp:lastModifiedBy>Александр Шубин</cp:lastModifiedBy>
  <cp:revision>39</cp:revision>
  <dcterms:created xsi:type="dcterms:W3CDTF">2018-02-01T06:59:27Z</dcterms:created>
  <dcterms:modified xsi:type="dcterms:W3CDTF">2018-02-02T09:01:01Z</dcterms:modified>
</cp:coreProperties>
</file>